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97" r:id="rId2"/>
    <p:sldId id="296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07A755-99C9-45E5-997E-FE756AF0DCA6}" type="datetimeFigureOut">
              <a:rPr lang="sk-SK" smtClean="0"/>
              <a:t>19. 4. 2020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FA2174-640B-4D34-9F49-DF56962F331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54504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Diakép helye 1">
            <a:extLst>
              <a:ext uri="{FF2B5EF4-FFF2-40B4-BE49-F238E27FC236}">
                <a16:creationId xmlns:a16="http://schemas.microsoft.com/office/drawing/2014/main" id="{DB709A57-1299-41FB-9ECC-05E9BFD0FC5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Jegyzetek helye 2">
            <a:extLst>
              <a:ext uri="{FF2B5EF4-FFF2-40B4-BE49-F238E27FC236}">
                <a16:creationId xmlns:a16="http://schemas.microsoft.com/office/drawing/2014/main" id="{8EB685C7-51F6-44A8-92F3-4A2CBCC5C1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k-SK" altLang="sk-SK"/>
          </a:p>
        </p:txBody>
      </p:sp>
      <p:sp>
        <p:nvSpPr>
          <p:cNvPr id="55300" name="Dia számának helye 3">
            <a:extLst>
              <a:ext uri="{FF2B5EF4-FFF2-40B4-BE49-F238E27FC236}">
                <a16:creationId xmlns:a16="http://schemas.microsoft.com/office/drawing/2014/main" id="{080BCD03-25A4-458E-B71C-7A665A0463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32A6AFC-5051-48EF-B415-37859F772DA7}" type="slidenum">
              <a:rPr lang="sk-SK" altLang="sk-SK">
                <a:latin typeface="Calibri" panose="020F0502020204030204" pitchFamily="34" charset="0"/>
              </a:rPr>
              <a:pPr/>
              <a:t>1</a:t>
            </a:fld>
            <a:endParaRPr lang="sk-SK" altLang="sk-SK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386DC9-B600-4ACF-8120-CE8503D1A9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3E5440A-D339-432B-A769-86B335FD0C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51E5206-CCBE-42E1-9540-AF7175DE7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DDAB3-9AA7-469E-A56E-4B5D5A6E3F74}" type="datetimeFigureOut">
              <a:rPr lang="sk-SK" smtClean="0"/>
              <a:t>19. 4. 2020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2288AD97-4D54-4821-976F-68D67349C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73C5807-194F-42CA-97B9-2022EAC2D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CBEFD-A322-4104-9773-19DF23B096A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02898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4B5AA3-188F-4E66-9D84-E526785BC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775B7081-12ED-46E6-A299-D35DECAB65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2C71BB7-C96B-4F91-B582-6838B0FDE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DDAB3-9AA7-469E-A56E-4B5D5A6E3F74}" type="datetimeFigureOut">
              <a:rPr lang="sk-SK" smtClean="0"/>
              <a:t>19. 4. 2020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691F866-4DF6-445D-9355-EF4D099AA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E3842CE-65D5-4877-8102-95C4A89AB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CBEFD-A322-4104-9773-19DF23B096A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69841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6BB67FAD-6364-4E18-AF29-737565B45C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2504A7BD-B9C2-4E39-9DC5-0BCBB85389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45F233A-CAB1-476A-9E56-495FB6D78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DDAB3-9AA7-469E-A56E-4B5D5A6E3F74}" type="datetimeFigureOut">
              <a:rPr lang="sk-SK" smtClean="0"/>
              <a:t>19. 4. 2020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066CA3C-BBA9-4874-8FED-1A2B09CD0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D378043-0FA7-47F3-A1F7-9279CF8A4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CBEFD-A322-4104-9773-19DF23B096A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78646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A78BA3-8F72-48E0-B03B-032B38B87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BEBC2D5-0578-4096-B90C-E8FF6BD73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4F863A6-787C-4532-B5F3-A113054BD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DDAB3-9AA7-469E-A56E-4B5D5A6E3F74}" type="datetimeFigureOut">
              <a:rPr lang="sk-SK" smtClean="0"/>
              <a:t>19. 4. 2020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47A4CE2-2F33-4604-AC50-7B97282FC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F31A8F4-87CC-4085-B3A3-3BFD8097D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CBEFD-A322-4104-9773-19DF23B096A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30300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FF6C18-AD03-41D5-856E-0F7421303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0E61B2F-5B25-4D7D-B14E-557B0E0767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9AD3737-62EE-4B9D-BC91-A4C2560AB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DDAB3-9AA7-469E-A56E-4B5D5A6E3F74}" type="datetimeFigureOut">
              <a:rPr lang="sk-SK" smtClean="0"/>
              <a:t>19. 4. 2020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1BA90EC-65E9-49A8-83FD-87D945962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DA31BB9-7678-4404-80DB-241B5977E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CBEFD-A322-4104-9773-19DF23B096A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85403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075ABA-8C93-4E2E-A449-FBB69765C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304C286-EF88-494B-83DC-DFE2C1411D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F7804076-DFB9-4B1D-8FB0-FC16DB1DDC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DA1EF379-FC95-4214-AB01-E2C4B3C7D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DDAB3-9AA7-469E-A56E-4B5D5A6E3F74}" type="datetimeFigureOut">
              <a:rPr lang="sk-SK" smtClean="0"/>
              <a:t>19. 4. 2020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E5EA764-556A-46C9-B918-D503ECBC2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451ECD1-725A-4D96-AD17-D4444A06B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CBEFD-A322-4104-9773-19DF23B096A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78870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59C118-A965-4CF9-A47D-0CF16510D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1A69135-5497-4E3A-8868-D96E621FAB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C4F64511-1D26-4485-B68F-E183166916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4435F1E-A7A0-4A2E-904F-7A338ED78E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940F437E-4179-4676-9627-6DE5D76E96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131327F9-5876-4C3A-80B8-35FA4E7AE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DDAB3-9AA7-469E-A56E-4B5D5A6E3F74}" type="datetimeFigureOut">
              <a:rPr lang="sk-SK" smtClean="0"/>
              <a:t>19. 4. 2020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508A889E-DA6A-4C5B-8013-F5075663B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387F57C5-A961-4A8F-A187-7F8423504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CBEFD-A322-4104-9773-19DF23B096A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93012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7E7B92-AF46-41CD-B1DD-7CC159CE8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E31E5A7A-3235-4A14-8A5C-2A1CE7D91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DDAB3-9AA7-469E-A56E-4B5D5A6E3F74}" type="datetimeFigureOut">
              <a:rPr lang="sk-SK" smtClean="0"/>
              <a:t>19. 4. 2020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D07DAF33-DCBC-4510-8772-34DD02A58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A6D22F19-80B3-40BA-8DB3-B16F5ADEF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CBEFD-A322-4104-9773-19DF23B096A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25806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EB616F1F-70ED-4EED-A169-949BB24F0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DDAB3-9AA7-469E-A56E-4B5D5A6E3F74}" type="datetimeFigureOut">
              <a:rPr lang="sk-SK" smtClean="0"/>
              <a:t>19. 4. 2020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9F5898C9-AF53-4626-BBF4-22FD688D7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EA97EB78-B013-4FB1-8143-B7B998359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CBEFD-A322-4104-9773-19DF23B096A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41798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83A629-32D5-4F4A-B3A3-CE49A2D1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672BBFD-E806-441F-92FB-8E091BB8E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761B1A7-DA34-4119-B07D-49F1D43D53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07827441-1CA3-45F0-A1CB-1713DAB52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DDAB3-9AA7-469E-A56E-4B5D5A6E3F74}" type="datetimeFigureOut">
              <a:rPr lang="sk-SK" smtClean="0"/>
              <a:t>19. 4. 2020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8E991A7-E0F2-4C57-8DE6-E9308458E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9589FE32-D0FB-46D4-8C2C-834A713F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CBEFD-A322-4104-9773-19DF23B096A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01643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75D9DF-BE93-46A7-832E-EE05DD72F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F4ACA797-E379-47D6-A7AC-8005B7A9CD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3CE65EA-562F-404E-823C-B0F14DCE6D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4CCECAAF-5DC9-4881-8170-E508F5682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DDAB3-9AA7-469E-A56E-4B5D5A6E3F74}" type="datetimeFigureOut">
              <a:rPr lang="sk-SK" smtClean="0"/>
              <a:t>19. 4. 2020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0CCC010A-45EA-434E-BB7A-8DA251EAB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4167334A-AF2F-48B2-BCF4-D45D52316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CBEFD-A322-4104-9773-19DF23B096A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02809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8A5A9B2D-B39E-4882-991B-64667E299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5BA2859-63B7-41D5-9F47-90595015A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F56B152-A26F-4E2E-8ABC-2F101DDAE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DDAB3-9AA7-469E-A56E-4B5D5A6E3F74}" type="datetimeFigureOut">
              <a:rPr lang="sk-SK" smtClean="0"/>
              <a:t>19. 4. 2020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51391DDC-03AD-4617-B39B-05E9DC4427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BE0CF1B-7FF0-4E1E-8D2A-C6A00213A3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CBEFD-A322-4104-9773-19DF23B096A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1537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80" name="Rectangle 74">
            <a:extLst>
              <a:ext uri="{FF2B5EF4-FFF2-40B4-BE49-F238E27FC236}">
                <a16:creationId xmlns:a16="http://schemas.microsoft.com/office/drawing/2014/main" id="{C991AD47-9C99-472F-BDAA-21B183F33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12192001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281" name="Freeform 15">
            <a:extLst>
              <a:ext uri="{FF2B5EF4-FFF2-40B4-BE49-F238E27FC236}">
                <a16:creationId xmlns:a16="http://schemas.microsoft.com/office/drawing/2014/main" id="{9E706731-3860-4E73-9335-A870F6741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42603" cy="6858000"/>
          </a:xfrm>
          <a:custGeom>
            <a:avLst/>
            <a:gdLst>
              <a:gd name="connsiteX0" fmla="*/ 0 w 9742603"/>
              <a:gd name="connsiteY0" fmla="*/ 0 h 6858000"/>
              <a:gd name="connsiteX1" fmla="*/ 152400 w 9742603"/>
              <a:gd name="connsiteY1" fmla="*/ 0 h 6858000"/>
              <a:gd name="connsiteX2" fmla="*/ 6566449 w 9742603"/>
              <a:gd name="connsiteY2" fmla="*/ 0 h 6858000"/>
              <a:gd name="connsiteX3" fmla="*/ 9742603 w 9742603"/>
              <a:gd name="connsiteY3" fmla="*/ 6858000 h 6858000"/>
              <a:gd name="connsiteX4" fmla="*/ 152400 w 9742603"/>
              <a:gd name="connsiteY4" fmla="*/ 6858000 h 6858000"/>
              <a:gd name="connsiteX5" fmla="*/ 0 w 974260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2603" h="6858000">
                <a:moveTo>
                  <a:pt x="0" y="0"/>
                </a:moveTo>
                <a:lnTo>
                  <a:pt x="152400" y="0"/>
                </a:lnTo>
                <a:lnTo>
                  <a:pt x="6566449" y="0"/>
                </a:lnTo>
                <a:lnTo>
                  <a:pt x="9742603" y="6858000"/>
                </a:lnTo>
                <a:lnTo>
                  <a:pt x="152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Freeform 11">
            <a:extLst>
              <a:ext uri="{FF2B5EF4-FFF2-40B4-BE49-F238E27FC236}">
                <a16:creationId xmlns:a16="http://schemas.microsoft.com/office/drawing/2014/main" id="{CD2ED21F-DC95-4AD1-8327-D561F5FCA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380336" cy="6858000"/>
          </a:xfrm>
          <a:custGeom>
            <a:avLst/>
            <a:gdLst>
              <a:gd name="connsiteX0" fmla="*/ 0 w 9380336"/>
              <a:gd name="connsiteY0" fmla="*/ 0 h 6858000"/>
              <a:gd name="connsiteX1" fmla="*/ 6204182 w 9380336"/>
              <a:gd name="connsiteY1" fmla="*/ 0 h 6858000"/>
              <a:gd name="connsiteX2" fmla="*/ 9380336 w 9380336"/>
              <a:gd name="connsiteY2" fmla="*/ 6858000 h 6858000"/>
              <a:gd name="connsiteX3" fmla="*/ 0 w 93803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0336" h="6858000">
                <a:moveTo>
                  <a:pt x="0" y="0"/>
                </a:moveTo>
                <a:lnTo>
                  <a:pt x="6204182" y="0"/>
                </a:lnTo>
                <a:lnTo>
                  <a:pt x="93803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9764544-816D-46AF-BFC1-BB85A5FE6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406" y="949587"/>
            <a:ext cx="5707593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defRPr/>
            </a:pPr>
            <a:r>
              <a:rPr lang="en-US" sz="4400" b="1" dirty="0"/>
              <a:t>BOGÁRVILÁG ÓVODA  NAGYMÁCSÉD</a:t>
            </a:r>
            <a:br>
              <a:rPr lang="en-US" sz="4400" b="1" dirty="0"/>
            </a:br>
            <a:endParaRPr lang="en-US" sz="4400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4E6B29C-BB17-4A26-821B-40F000900E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8562" y="2686639"/>
            <a:ext cx="6585625" cy="3490323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  <a:defRPr/>
            </a:pPr>
            <a:endParaRPr lang="en-US" sz="2000" b="1" dirty="0"/>
          </a:p>
          <a:p>
            <a:pPr>
              <a:defRPr/>
            </a:pPr>
            <a:r>
              <a:rPr lang="en-US" sz="3200" dirty="0"/>
              <a:t>ERASMUS+ </a:t>
            </a:r>
            <a:r>
              <a:rPr lang="en-US" sz="3200" dirty="0" err="1"/>
              <a:t>pályázat</a:t>
            </a:r>
            <a:r>
              <a:rPr lang="en-US" sz="3200" dirty="0"/>
              <a:t> </a:t>
            </a:r>
            <a:r>
              <a:rPr lang="en-US" sz="3200" dirty="0" err="1"/>
              <a:t>tevékenység</a:t>
            </a:r>
            <a:r>
              <a:rPr lang="en-US" sz="3200" dirty="0"/>
              <a:t> </a:t>
            </a:r>
            <a:r>
              <a:rPr lang="en-US" sz="3200" dirty="0" err="1"/>
              <a:t>terve</a:t>
            </a:r>
            <a:endParaRPr lang="en-US" sz="3200" dirty="0"/>
          </a:p>
          <a:p>
            <a:pPr>
              <a:defRPr/>
            </a:pPr>
            <a:endParaRPr lang="sk-SK" sz="3600" b="1" dirty="0"/>
          </a:p>
          <a:p>
            <a:pPr>
              <a:defRPr/>
            </a:pPr>
            <a:r>
              <a:rPr lang="en-US" sz="3600" b="1" dirty="0"/>
              <a:t>NOVEMBER</a:t>
            </a:r>
          </a:p>
          <a:p>
            <a:pPr indent="-228600" algn="l">
              <a:buFont typeface="Arial" panose="020B0604020202020204" pitchFamily="34" charset="0"/>
              <a:buChar char="•"/>
              <a:defRPr/>
            </a:pPr>
            <a:endParaRPr lang="en-US" sz="2000" dirty="0"/>
          </a:p>
        </p:txBody>
      </p:sp>
      <p:pic>
        <p:nvPicPr>
          <p:cNvPr id="54277" name="Kép 4" descr="https://scontent-vie1-1.xx.fbcdn.net/v/t1.15752-9/47341218_583189618789682_539457405730160640_n.png?_nc_cat=105&amp;_nc_ht=scontent-vie1-1.xx&amp;oh=190f92d744794ec55e1c9ddaa32ff5a1&amp;oe=5C699D42">
            <a:extLst>
              <a:ext uri="{FF2B5EF4-FFF2-40B4-BE49-F238E27FC236}">
                <a16:creationId xmlns:a16="http://schemas.microsoft.com/office/drawing/2014/main" id="{4DD133E9-918D-4D50-8B2C-90EF552D8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43896" y="546603"/>
            <a:ext cx="4126372" cy="136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Kép 3" descr="Nem talÃ¡lhatÃ³ automatikus leÃ­rÃ¡s.">
            <a:extLst>
              <a:ext uri="{FF2B5EF4-FFF2-40B4-BE49-F238E27FC236}">
                <a16:creationId xmlns:a16="http://schemas.microsoft.com/office/drawing/2014/main" id="{B299068D-2AAC-4901-8F77-023668B7A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50210" y="2426124"/>
            <a:ext cx="2542373" cy="181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Kép 5" descr="C:\Users\Szilvia\Downloads\ovi logo.jpg">
            <a:extLst>
              <a:ext uri="{FF2B5EF4-FFF2-40B4-BE49-F238E27FC236}">
                <a16:creationId xmlns:a16="http://schemas.microsoft.com/office/drawing/2014/main" id="{BE28F174-0E97-4750-B586-14A10E124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80334" y="4559299"/>
            <a:ext cx="1663171" cy="179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578C61-6374-4931-A927-7C5B4540F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522156"/>
            <a:ext cx="4937937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Blum projekt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4517" name="Picture 4" descr="E:\november- 2019\Blum-projekt\78397605_737383860106199_1664613565971038208_n.jpg">
            <a:extLst>
              <a:ext uri="{FF2B5EF4-FFF2-40B4-BE49-F238E27FC236}">
                <a16:creationId xmlns:a16="http://schemas.microsoft.com/office/drawing/2014/main" id="{1438E8B4-4124-4427-AB88-4E9C39D48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" r="4" b="4"/>
          <a:stretch/>
        </p:blipFill>
        <p:spPr bwMode="auto"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0" name="Picture 9" descr="E:\november- 2019\Blum-projekt\78386279_449648885747258_7206487847426064384_n (1).jpg">
            <a:extLst>
              <a:ext uri="{FF2B5EF4-FFF2-40B4-BE49-F238E27FC236}">
                <a16:creationId xmlns:a16="http://schemas.microsoft.com/office/drawing/2014/main" id="{B1B32875-5F49-4D7E-B56E-18100B95D1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0" r="1" b="20042"/>
          <a:stretch/>
        </p:blipFill>
        <p:spPr bwMode="auto"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Oval 80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4515" name="Picture 2" descr="E:\november- 2019\Blum-projekt\76713967_423737801631190_5247317650404540416_n.jpg">
            <a:extLst>
              <a:ext uri="{FF2B5EF4-FFF2-40B4-BE49-F238E27FC236}">
                <a16:creationId xmlns:a16="http://schemas.microsoft.com/office/drawing/2014/main" id="{2F6BF9DD-8FF0-4D1E-992F-CDBFD0FA40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1" r="3" b="36241"/>
          <a:stretch/>
        </p:blipFill>
        <p:spPr bwMode="auto"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4516" name="Picture 3" descr="E:\november- 2019\Blum-projekt\78208309_530281487525236_4606263484777234432_n.jpg">
            <a:extLst>
              <a:ext uri="{FF2B5EF4-FFF2-40B4-BE49-F238E27FC236}">
                <a16:creationId xmlns:a16="http://schemas.microsoft.com/office/drawing/2014/main" id="{EEB7CF0B-2A95-424F-88B9-20A458274A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4" r="2" b="27586"/>
          <a:stretch/>
        </p:blipFill>
        <p:spPr bwMode="auto"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4518" name="Picture 5" descr="E:\november- 2019\Blum-projekt\77060125_809359936186021_4871801792062554112_n.jpg">
            <a:extLst>
              <a:ext uri="{FF2B5EF4-FFF2-40B4-BE49-F238E27FC236}">
                <a16:creationId xmlns:a16="http://schemas.microsoft.com/office/drawing/2014/main" id="{A691629B-389D-4A81-A58C-31FF507174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1" r="26628" b="-2"/>
          <a:stretch/>
        </p:blipFill>
        <p:spPr bwMode="auto"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6" descr="https://scontent.fbts3-1.fna.fbcdn.net/v/t1.15752-9/s2048x2048/72629977_955810348109061_1429708275405815808_n.jpg?_nc_cat=109&amp;_nc_ohc=QjNabAutt3cAQldSrOuhw-SWqR9gzY3QVxADmYtsnGZ5H2hTKMraZzasA&amp;_nc_ht=scontent.fbts3-1.fna&amp;oh=e985d81712bf5219fd85e8e92f8e9151&amp;oe=5E739204">
            <a:extLst>
              <a:ext uri="{FF2B5EF4-FFF2-40B4-BE49-F238E27FC236}">
                <a16:creationId xmlns:a16="http://schemas.microsoft.com/office/drawing/2014/main" id="{2E1987D0-FCF5-47A8-8E7F-ABB45398E5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6" r="-2" b="28026"/>
          <a:stretch/>
        </p:blipFill>
        <p:spPr bwMode="auto"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8" name="Picture 10" descr="https://scontent.fbts3-1.fna.fbcdn.net/v/t1.15752-9/p1080x2048/73295857_2355672294748762_3112970885728829440_n.jpg?_nc_cat=106&amp;_nc_ohc=UICkO1MftJ8AQnMTUhRzTVeY6D0AtjdIgYjalveU6w-LgqzIt2ghQy1cQ&amp;_nc_ht=scontent.fbts3-1.fna&amp;oh=a77a8adbfcf5e60396562feb7cb3dbd5&amp;oe=5E85B35E">
            <a:extLst>
              <a:ext uri="{FF2B5EF4-FFF2-40B4-BE49-F238E27FC236}">
                <a16:creationId xmlns:a16="http://schemas.microsoft.com/office/drawing/2014/main" id="{143AD684-A117-4A44-B870-3F7E6C1E17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5" b="32833"/>
          <a:stretch/>
        </p:blipFill>
        <p:spPr bwMode="auto"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4" descr="https://scontent.fbts3-1.fna.fbcdn.net/v/t1.15752-9/p1080x2048/75419025_582869775789610_5519055214700658688_n.jpg?_nc_cat=106&amp;_nc_ohc=dHxMR-B8fb0AQnaGBVmZE6NaWTVWYdmg6MOzEKueJzW7COrCPgKybvuLw&amp;_nc_ht=scontent.fbts3-1.fna&amp;oh=ffbd64ba542e9699f335c6a14dae4aae&amp;oe=5E71FEAC">
            <a:extLst>
              <a:ext uri="{FF2B5EF4-FFF2-40B4-BE49-F238E27FC236}">
                <a16:creationId xmlns:a16="http://schemas.microsoft.com/office/drawing/2014/main" id="{9D0FCA2E-608A-413C-B013-3D7736FF55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63" r="-1" b="33514"/>
          <a:stretch/>
        </p:blipFill>
        <p:spPr bwMode="auto"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8" descr="Výsledok vyhľadávania obrázkov pre dopyt gyógyszertár">
            <a:extLst>
              <a:ext uri="{FF2B5EF4-FFF2-40B4-BE49-F238E27FC236}">
                <a16:creationId xmlns:a16="http://schemas.microsoft.com/office/drawing/2014/main" id="{4001293F-5EE3-4C53-A900-D999AF5965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48" r="-2" b="27779"/>
          <a:stretch/>
        </p:blipFill>
        <p:spPr bwMode="auto"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8" name="Rectangle 74">
            <a:extLst>
              <a:ext uri="{FF2B5EF4-FFF2-40B4-BE49-F238E27FC236}">
                <a16:creationId xmlns:a16="http://schemas.microsoft.com/office/drawing/2014/main" id="{FC0DEEBF-DB94-4E7E-A9D3-84FA863C3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6918F8B-0CDF-44CC-B4E7-0D5623BB1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Amit eszel, azzá leszel</a:t>
            </a:r>
          </a:p>
        </p:txBody>
      </p:sp>
      <p:pic>
        <p:nvPicPr>
          <p:cNvPr id="66564" name="Picture 3" descr="E:\november- 2019\Blum-projekt\77402022_602323983844400_1908704911114108928_n.jpg">
            <a:extLst>
              <a:ext uri="{FF2B5EF4-FFF2-40B4-BE49-F238E27FC236}">
                <a16:creationId xmlns:a16="http://schemas.microsoft.com/office/drawing/2014/main" id="{1722CCB7-09E8-414D-9518-37B82BCEA3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2" r="2" b="53902"/>
          <a:stretch/>
        </p:blipFill>
        <p:spPr bwMode="auto">
          <a:xfrm>
            <a:off x="317635" y="321733"/>
            <a:ext cx="4160452" cy="222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6569" name="Straight Connector 76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566" name="Picture 5" descr="E:\november- 2019\Blum-projekt\76773248_472664826703586_8554638151329513472_n.jpg">
            <a:extLst>
              <a:ext uri="{FF2B5EF4-FFF2-40B4-BE49-F238E27FC236}">
                <a16:creationId xmlns:a16="http://schemas.microsoft.com/office/drawing/2014/main" id="{8FE3C755-852F-40D4-A883-801CF20FA0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2" r="2" b="39573"/>
          <a:stretch/>
        </p:blipFill>
        <p:spPr bwMode="auto">
          <a:xfrm>
            <a:off x="317635" y="2705099"/>
            <a:ext cx="4160452" cy="383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2" descr="E:\november- 2019\Blum-projekt\77324313_552362752245039_5095949035659853824_n.jpg">
            <a:extLst>
              <a:ext uri="{FF2B5EF4-FFF2-40B4-BE49-F238E27FC236}">
                <a16:creationId xmlns:a16="http://schemas.microsoft.com/office/drawing/2014/main" id="{65C5FD4A-71DC-4E1C-A182-475A95FB7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" r="3" b="40641"/>
          <a:stretch/>
        </p:blipFill>
        <p:spPr bwMode="auto">
          <a:xfrm>
            <a:off x="4638675" y="299364"/>
            <a:ext cx="2775313" cy="300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4" descr="E:\november- 2019\Blum-projekt\72919131_1804977026312657_2216847163671969792_n.jpg">
            <a:extLst>
              <a:ext uri="{FF2B5EF4-FFF2-40B4-BE49-F238E27FC236}">
                <a16:creationId xmlns:a16="http://schemas.microsoft.com/office/drawing/2014/main" id="{6257749F-FA63-49A6-ACAB-58E6D1E759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3" r="3" b="3"/>
          <a:stretch/>
        </p:blipFill>
        <p:spPr bwMode="auto">
          <a:xfrm>
            <a:off x="7574805" y="299363"/>
            <a:ext cx="4308687" cy="300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65AA28DD-CE07-4AFE-B12D-EAB595E12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590" name="BlokTextu 5">
            <a:extLst>
              <a:ext uri="{FF2B5EF4-FFF2-40B4-BE49-F238E27FC236}">
                <a16:creationId xmlns:a16="http://schemas.microsoft.com/office/drawing/2014/main" id="{E369F646-ED76-40C0-8B3C-E64752689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9680" y="3812954"/>
            <a:ext cx="5157428" cy="15160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sk-SK" sz="4800" b="1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PIZZASÜTÉS</a:t>
            </a:r>
          </a:p>
        </p:txBody>
      </p:sp>
      <p:pic>
        <p:nvPicPr>
          <p:cNvPr id="67587" name="Picture 3" descr="E:\november- 2019\Blum-projekt\78638656_1134930936698424_14405788462219264_n.jpg">
            <a:extLst>
              <a:ext uri="{FF2B5EF4-FFF2-40B4-BE49-F238E27FC236}">
                <a16:creationId xmlns:a16="http://schemas.microsoft.com/office/drawing/2014/main" id="{42CCAD97-A7E5-4DD4-A2B8-89132FD65A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6" r="2" b="29879"/>
          <a:stretch/>
        </p:blipFill>
        <p:spPr bwMode="auto">
          <a:xfrm>
            <a:off x="317635" y="299363"/>
            <a:ext cx="4160452" cy="383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4" descr="E:\november- 2019\Blum-projekt\77404959_2425677644362593_1557268640888258560_n.jpg">
            <a:extLst>
              <a:ext uri="{FF2B5EF4-FFF2-40B4-BE49-F238E27FC236}">
                <a16:creationId xmlns:a16="http://schemas.microsoft.com/office/drawing/2014/main" id="{279DF366-DBDB-46F8-A401-8169A40585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6468" r="17262"/>
          <a:stretch/>
        </p:blipFill>
        <p:spPr bwMode="auto">
          <a:xfrm>
            <a:off x="4638789" y="299363"/>
            <a:ext cx="4308687" cy="3008188"/>
          </a:xfrm>
          <a:prstGeom prst="rect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7586" name="Picture 2" descr="E:\november- 2019\Blum-projekt\77324314_1372839049551177_3051119078879002624_n.jpg">
            <a:extLst>
              <a:ext uri="{FF2B5EF4-FFF2-40B4-BE49-F238E27FC236}">
                <a16:creationId xmlns:a16="http://schemas.microsoft.com/office/drawing/2014/main" id="{EB233FC7-7CF0-4F30-824A-17FA0812B8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5" r="2" b="28766"/>
          <a:stretch/>
        </p:blipFill>
        <p:spPr bwMode="auto">
          <a:xfrm>
            <a:off x="9108179" y="299364"/>
            <a:ext cx="2775313" cy="300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5" descr="E:\november- 2019\Blum-projekt\78050067_2530605303682370_1502888114333417472_n.jpg">
            <a:extLst>
              <a:ext uri="{FF2B5EF4-FFF2-40B4-BE49-F238E27FC236}">
                <a16:creationId xmlns:a16="http://schemas.microsoft.com/office/drawing/2014/main" id="{73B0C87F-32F2-42C4-9A1C-024D70A26A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60" r="2" b="27895"/>
          <a:stretch/>
        </p:blipFill>
        <p:spPr bwMode="auto">
          <a:xfrm>
            <a:off x="317635" y="4295494"/>
            <a:ext cx="4160452" cy="222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3FAEE00F-6FD3-4C83-A73A-5645A0ED13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1F7EDDF-F3F2-4321-A447-10D37BB2A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Meseország bajban van</a:t>
            </a:r>
          </a:p>
        </p:txBody>
      </p:sp>
      <p:pic>
        <p:nvPicPr>
          <p:cNvPr id="56323" name="Picture 2" descr="E:\november- 2019\képek- drámajáték- Meseország bajban van\73054509_486941722164668_1054805656789319680_n.jpg">
            <a:extLst>
              <a:ext uri="{FF2B5EF4-FFF2-40B4-BE49-F238E27FC236}">
                <a16:creationId xmlns:a16="http://schemas.microsoft.com/office/drawing/2014/main" id="{4F426906-9A6A-4486-97DF-E90B03D65C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26" r="-3" b="37158"/>
          <a:stretch/>
        </p:blipFill>
        <p:spPr bwMode="auto">
          <a:xfrm>
            <a:off x="317636" y="321734"/>
            <a:ext cx="379757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7" descr="E:\november- 2019\képek- drámajáték- Meseország bajban van\76605029_676810172841064_8552658287370174464_n.jpg">
            <a:extLst>
              <a:ext uri="{FF2B5EF4-FFF2-40B4-BE49-F238E27FC236}">
                <a16:creationId xmlns:a16="http://schemas.microsoft.com/office/drawing/2014/main" id="{B2AFCAE4-03E0-4AA1-A5B8-4911B80C08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4" r="-1" b="24854"/>
          <a:stretch/>
        </p:blipFill>
        <p:spPr bwMode="auto">
          <a:xfrm>
            <a:off x="4202549" y="321732"/>
            <a:ext cx="3793472" cy="411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6" descr="E:\november- 2019\képek- drámajáték- Meseország bajban van\74649808_2198190726952160_2518672017553620992_n.jpg">
            <a:extLst>
              <a:ext uri="{FF2B5EF4-FFF2-40B4-BE49-F238E27FC236}">
                <a16:creationId xmlns:a16="http://schemas.microsoft.com/office/drawing/2014/main" id="{D6802F56-58BD-41B0-B0FD-38E6478779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9" b="13402"/>
          <a:stretch/>
        </p:blipFill>
        <p:spPr bwMode="auto">
          <a:xfrm>
            <a:off x="8086176" y="321733"/>
            <a:ext cx="3797984" cy="201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5" descr="E:\november- 2019\képek- drámajáték- Meseország bajban van\74386956_421258481893383_5674881863764672512_n.jpg">
            <a:extLst>
              <a:ext uri="{FF2B5EF4-FFF2-40B4-BE49-F238E27FC236}">
                <a16:creationId xmlns:a16="http://schemas.microsoft.com/office/drawing/2014/main" id="{873DAB93-1465-4547-9A19-273DB0407A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t="28482" r="2" b="41668"/>
          <a:stretch/>
        </p:blipFill>
        <p:spPr bwMode="auto">
          <a:xfrm>
            <a:off x="317634" y="2422097"/>
            <a:ext cx="3794760" cy="2013804"/>
          </a:xfrm>
          <a:prstGeom prst="rect">
            <a:avLst/>
          </a:prstGeom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6328" name="Picture 8" descr="E:\november- 2019\képek- drámajáték- Meseország bajban van\76730121_395858887970486_6316087774881513472_n.jpg">
            <a:extLst>
              <a:ext uri="{FF2B5EF4-FFF2-40B4-BE49-F238E27FC236}">
                <a16:creationId xmlns:a16="http://schemas.microsoft.com/office/drawing/2014/main" id="{B55EC3A4-EB8B-4E39-BC4E-AE46A8F195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7" r="-2" b="55751"/>
          <a:stretch/>
        </p:blipFill>
        <p:spPr bwMode="auto">
          <a:xfrm>
            <a:off x="8082952" y="2431705"/>
            <a:ext cx="3797983" cy="200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324" name="Picture 3" descr="E:\november- 2019\képek- drámajáték- Meseország bajban van\73084393_414331295916789_4299623040548864_n.jpg">
            <a:extLst>
              <a:ext uri="{FF2B5EF4-FFF2-40B4-BE49-F238E27FC236}">
                <a16:creationId xmlns:a16="http://schemas.microsoft.com/office/drawing/2014/main" id="{4BA314BF-9501-4E5E-94C4-DB92762CE2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5" r="1" b="16136"/>
          <a:stretch/>
        </p:blipFill>
        <p:spPr bwMode="auto">
          <a:xfrm>
            <a:off x="317634" y="4525716"/>
            <a:ext cx="379476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E:\november- 2019\képek- drámajáték- Meseország bajban van\75576443_547374339408823_7112529411986948096_n (1).jpg">
            <a:extLst>
              <a:ext uri="{FF2B5EF4-FFF2-40B4-BE49-F238E27FC236}">
                <a16:creationId xmlns:a16="http://schemas.microsoft.com/office/drawing/2014/main" id="{F8A3855F-3130-4D01-8625-1C41D83909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6" r="-1" b="47312"/>
          <a:stretch/>
        </p:blipFill>
        <p:spPr bwMode="auto">
          <a:xfrm>
            <a:off x="321734" y="321732"/>
            <a:ext cx="5730068" cy="306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5" descr="E:\november- 2019\képek- drámajáték- Meseország bajban van\74624043_423536238306522_6430834822695878656_n.jpg">
            <a:extLst>
              <a:ext uri="{FF2B5EF4-FFF2-40B4-BE49-F238E27FC236}">
                <a16:creationId xmlns:a16="http://schemas.microsoft.com/office/drawing/2014/main" id="{B26AF9B8-4560-4AA6-851D-5CE0874914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18739"/>
          <a:stretch/>
        </p:blipFill>
        <p:spPr bwMode="auto">
          <a:xfrm>
            <a:off x="321735" y="3469102"/>
            <a:ext cx="2823886" cy="306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4" descr="E:\november- 2019\képek- drámajáték- Meseország bajban van\73458947_2090252934409525_3383968886721347584_n.jpg">
            <a:extLst>
              <a:ext uri="{FF2B5EF4-FFF2-40B4-BE49-F238E27FC236}">
                <a16:creationId xmlns:a16="http://schemas.microsoft.com/office/drawing/2014/main" id="{4106D11E-B37A-446B-A14C-4CA2A59757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4" r="-1" b="19833"/>
          <a:stretch/>
        </p:blipFill>
        <p:spPr bwMode="auto">
          <a:xfrm>
            <a:off x="3227917" y="3459480"/>
            <a:ext cx="2823886" cy="307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 descr="E:\november- 2019\képek- drámajáték- Meseország bajban van\73312430_569174747163765_3530743050395451392_n.jpg">
            <a:extLst>
              <a:ext uri="{FF2B5EF4-FFF2-40B4-BE49-F238E27FC236}">
                <a16:creationId xmlns:a16="http://schemas.microsoft.com/office/drawing/2014/main" id="{7B9A1DC6-6001-4509-9013-846BB7DBC2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" r="-1" b="20869"/>
          <a:stretch/>
        </p:blipFill>
        <p:spPr bwMode="auto">
          <a:xfrm>
            <a:off x="6134100" y="321732"/>
            <a:ext cx="5736165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40F8AAB-F036-43AA-8855-D1A718510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Memóriakártya készítése</a:t>
            </a:r>
          </a:p>
        </p:txBody>
      </p:sp>
      <p:pic>
        <p:nvPicPr>
          <p:cNvPr id="58375" name="Picture 6" descr="https://scontent.fbts3-1.fna.fbcdn.net/v/t1.15752-9/78934116_2499544403700112_5395726182278758400_n.jpg?_nc_cat=104&amp;_nc_ohc=prvMsT_fA40AQluzCBNtHM3Okw16nfSpaKLrh_7iKI-GtYtuCbI53CVjQ&amp;_nc_ht=scontent.fbts3-1.fna&amp;oh=9560f6a1d77afb9cf4a7a75f37dcfa36&amp;oe=5E81C3BD">
            <a:extLst>
              <a:ext uri="{FF2B5EF4-FFF2-40B4-BE49-F238E27FC236}">
                <a16:creationId xmlns:a16="http://schemas.microsoft.com/office/drawing/2014/main" id="{DBEC013F-5FE3-4044-8275-14B972393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93" b="24445"/>
          <a:stretch>
            <a:fillRect/>
          </a:stretch>
        </p:blipFill>
        <p:spPr bwMode="auto">
          <a:xfrm>
            <a:off x="828625" y="321734"/>
            <a:ext cx="2775591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3" descr="E:\november- 2019\képek- drámajáték- Meseország bajban van\memóriakártya készítése a pillangó csoportban\76652219_422655412010420_1649102892876955648_n.jpg">
            <a:extLst>
              <a:ext uri="{FF2B5EF4-FFF2-40B4-BE49-F238E27FC236}">
                <a16:creationId xmlns:a16="http://schemas.microsoft.com/office/drawing/2014/main" id="{63A534CE-96A1-4895-941B-5D0D851B2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0" t="20599" r="6601" b="25851"/>
          <a:stretch>
            <a:fillRect/>
          </a:stretch>
        </p:blipFill>
        <p:spPr bwMode="auto">
          <a:xfrm>
            <a:off x="1287098" y="2422097"/>
            <a:ext cx="1855831" cy="201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4" descr="E:\november- 2019\képek- drámajáték- Meseország bajban van\memóriakártya készítése a pillangó csoportban\76643671_1217428505113457_8353950135067082752_n.jpg">
            <a:extLst>
              <a:ext uri="{FF2B5EF4-FFF2-40B4-BE49-F238E27FC236}">
                <a16:creationId xmlns:a16="http://schemas.microsoft.com/office/drawing/2014/main" id="{24A7088B-8877-44CF-B7CF-8FCD226B6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99" b="14301"/>
          <a:stretch>
            <a:fillRect/>
          </a:stretch>
        </p:blipFill>
        <p:spPr bwMode="auto">
          <a:xfrm>
            <a:off x="4821960" y="321732"/>
            <a:ext cx="2554650" cy="411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2" descr="E:\november- 2019\képek- drámajáték- Meseország bajban van\memóriakártya készítése a pillangó csoportban\77082212_2875259805831450_8306120352761643008_n.jpg">
            <a:extLst>
              <a:ext uri="{FF2B5EF4-FFF2-40B4-BE49-F238E27FC236}">
                <a16:creationId xmlns:a16="http://schemas.microsoft.com/office/drawing/2014/main" id="{DD1FE6E3-78A7-49FF-AED6-D670A0C91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43423" y="321733"/>
            <a:ext cx="3083490" cy="411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374" name="Picture 7" descr="https://scontent.fbts3-1.fna.fbcdn.net/v/t1.15752-9/78074163_453111618922782_5817163281193762816_n.jpg?_nc_cat=104&amp;_nc_ohc=s30gANghFlsAQnfZeGRN64dv4vGaP5HMCv6ozD5L8xnWhrVNAMHtb_GCQ&amp;_nc_ht=scontent.fbts3-1.fna&amp;oh=9112929e1f784db8c71495d81f691fdd&amp;oe=5E6B4D60">
            <a:extLst>
              <a:ext uri="{FF2B5EF4-FFF2-40B4-BE49-F238E27FC236}">
                <a16:creationId xmlns:a16="http://schemas.microsoft.com/office/drawing/2014/main" id="{98B24CC1-138C-466E-9CDE-28A59538B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1" t="9154" r="5254" b="24934"/>
          <a:stretch>
            <a:fillRect/>
          </a:stretch>
        </p:blipFill>
        <p:spPr bwMode="auto">
          <a:xfrm>
            <a:off x="567516" y="4525715"/>
            <a:ext cx="3294995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E:\november- 2019\képek- drámajáték- Meseország bajban van\memóriakártya készítése a pillangó csoportban\75643573_547566302695754_2530037334242492416_n.jpg">
            <a:extLst>
              <a:ext uri="{FF2B5EF4-FFF2-40B4-BE49-F238E27FC236}">
                <a16:creationId xmlns:a16="http://schemas.microsoft.com/office/drawing/2014/main" id="{7CD8247B-61C2-43EB-A58A-594A4339A2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9" r="-2" b="-2"/>
          <a:stretch/>
        </p:blipFill>
        <p:spPr bwMode="auto">
          <a:xfrm>
            <a:off x="20" y="10"/>
            <a:ext cx="4003019" cy="338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3" descr="E:\november- 2019\képek- drámajáték- Meseország bajban van\memóriakártya készítése a pillangó csoportban\75553037_2658154917561122_5555198734591066112_n.jpg">
            <a:extLst>
              <a:ext uri="{FF2B5EF4-FFF2-40B4-BE49-F238E27FC236}">
                <a16:creationId xmlns:a16="http://schemas.microsoft.com/office/drawing/2014/main" id="{C354AC9B-EC0D-4335-A1D3-77DAAA5FD7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6" r="-1" b="28579"/>
          <a:stretch/>
        </p:blipFill>
        <p:spPr bwMode="auto">
          <a:xfrm>
            <a:off x="4094479" y="10"/>
            <a:ext cx="4014047" cy="338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4" descr="E:\november- 2019\képek- drámajáték- Meseország bajban van\memóriakártya készítése a pillangó csoportban\74276368_427233631563019_8713603652687757312_n.jpg">
            <a:extLst>
              <a:ext uri="{FF2B5EF4-FFF2-40B4-BE49-F238E27FC236}">
                <a16:creationId xmlns:a16="http://schemas.microsoft.com/office/drawing/2014/main" id="{34EBDBE0-BB95-4822-A879-CAAB73D29C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36610"/>
          <a:stretch/>
        </p:blipFill>
        <p:spPr bwMode="auto">
          <a:xfrm>
            <a:off x="8188960" y="10"/>
            <a:ext cx="4003039" cy="338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12" descr="https://scontent.fbts3-1.fna.fbcdn.net/v/t1.15752-9/s2048x2048/77068435_824311761321902_7113966881706344448_n.jpg?_nc_cat=106&amp;_nc_ohc=eoykU__itykAQmhNZdVsHU_lyRl0pu5hErf2KSdhCp68uMbHsFD3fQodA&amp;_nc_ht=scontent.fbts3-1.fna&amp;oh=ea36eb04a11684237fda04ccc9437255&amp;oe=5E74F874">
            <a:extLst>
              <a:ext uri="{FF2B5EF4-FFF2-40B4-BE49-F238E27FC236}">
                <a16:creationId xmlns:a16="http://schemas.microsoft.com/office/drawing/2014/main" id="{A98E04F6-110D-417B-B4D7-B13B61CE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06" b="-3"/>
          <a:stretch/>
        </p:blipFill>
        <p:spPr bwMode="auto">
          <a:xfrm>
            <a:off x="20" y="3469102"/>
            <a:ext cx="4003019" cy="338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10" descr="E:\november- 2019\képek- drámajáték- Meseország bajban van\memóriakártya készítése a pillangó csoportban\75328837_506916956568274_3766141660904292352_n.jpg">
            <a:extLst>
              <a:ext uri="{FF2B5EF4-FFF2-40B4-BE49-F238E27FC236}">
                <a16:creationId xmlns:a16="http://schemas.microsoft.com/office/drawing/2014/main" id="{550B1C6C-30D9-4398-94C7-3EBB65464C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" r="5677" b="4"/>
          <a:stretch/>
        </p:blipFill>
        <p:spPr bwMode="auto">
          <a:xfrm>
            <a:off x="4094479" y="3469102"/>
            <a:ext cx="4014047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 descr="E:\november- 2019\képek- drámajáték- Meseország bajban van\memóriakártyák a Méhecske csoportban\78621971_2448546662026946_4046433060592287744_n.jpg">
            <a:extLst>
              <a:ext uri="{FF2B5EF4-FFF2-40B4-BE49-F238E27FC236}">
                <a16:creationId xmlns:a16="http://schemas.microsoft.com/office/drawing/2014/main" id="{6D960907-6E66-4BAC-BA4E-0D18D348D6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0" r="13347"/>
          <a:stretch/>
        </p:blipFill>
        <p:spPr bwMode="auto">
          <a:xfrm>
            <a:off x="8199966" y="3469102"/>
            <a:ext cx="3992034" cy="338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EDE3755-0CE6-44DD-B1AB-6DB47C214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910393"/>
            <a:ext cx="5602866" cy="69358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defRPr/>
            </a:pP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Szent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Márton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napja</a:t>
            </a:r>
            <a:b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0419" name="Picture 3" descr="E:\november- 2019\Márton napja\74680654_1664517893684903_1951677922926395392_n.jpg">
            <a:extLst>
              <a:ext uri="{FF2B5EF4-FFF2-40B4-BE49-F238E27FC236}">
                <a16:creationId xmlns:a16="http://schemas.microsoft.com/office/drawing/2014/main" id="{D921C9B1-D37D-4774-BD49-840EA47773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5" r="22442" b="2"/>
          <a:stretch/>
        </p:blipFill>
        <p:spPr bwMode="auto">
          <a:xfrm>
            <a:off x="307840" y="321732"/>
            <a:ext cx="3793472" cy="411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5" name="Picture 8" descr="E:\november- 2019\Márton napja\70295322_661593914370025_824793811442991104_o.jpg">
            <a:extLst>
              <a:ext uri="{FF2B5EF4-FFF2-40B4-BE49-F238E27FC236}">
                <a16:creationId xmlns:a16="http://schemas.microsoft.com/office/drawing/2014/main" id="{303546AA-E4C4-4BD2-A70F-A263964912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9" r="1" b="14890"/>
          <a:stretch/>
        </p:blipFill>
        <p:spPr bwMode="auto">
          <a:xfrm>
            <a:off x="4194959" y="321734"/>
            <a:ext cx="379757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4" descr="E:\november- 2019\Márton napja\75210196_414995522510605_4054794867996360704_n.jpg">
            <a:extLst>
              <a:ext uri="{FF2B5EF4-FFF2-40B4-BE49-F238E27FC236}">
                <a16:creationId xmlns:a16="http://schemas.microsoft.com/office/drawing/2014/main" id="{B8246B74-18D2-4467-B4AA-2677AAA8B5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4" r="2" b="60075"/>
          <a:stretch/>
        </p:blipFill>
        <p:spPr bwMode="auto">
          <a:xfrm>
            <a:off x="4190180" y="2422097"/>
            <a:ext cx="3794760" cy="201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7" descr="E:\november- 2019\Márton napja\75456824_971083013261969_7117908059661271040_n.jpg">
            <a:extLst>
              <a:ext uri="{FF2B5EF4-FFF2-40B4-BE49-F238E27FC236}">
                <a16:creationId xmlns:a16="http://schemas.microsoft.com/office/drawing/2014/main" id="{2A3B66B4-EF66-4E5F-9FE5-9E534999EC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8" r="-2" b="26992"/>
          <a:stretch/>
        </p:blipFill>
        <p:spPr bwMode="auto">
          <a:xfrm>
            <a:off x="8086176" y="321733"/>
            <a:ext cx="3797984" cy="411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420" name="Picture 6" descr="E:\november- 2019\Márton napja\73395365_751861511907281_7886352209418387456_n.jpg">
            <a:extLst>
              <a:ext uri="{FF2B5EF4-FFF2-40B4-BE49-F238E27FC236}">
                <a16:creationId xmlns:a16="http://schemas.microsoft.com/office/drawing/2014/main" id="{AE1550A6-702C-4871-8F07-D745D32836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7" r="1" b="20494"/>
          <a:stretch/>
        </p:blipFill>
        <p:spPr bwMode="auto">
          <a:xfrm>
            <a:off x="307840" y="4525715"/>
            <a:ext cx="379476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BlokTextu 8">
            <a:extLst>
              <a:ext uri="{FF2B5EF4-FFF2-40B4-BE49-F238E27FC236}">
                <a16:creationId xmlns:a16="http://schemas.microsoft.com/office/drawing/2014/main" id="{6D236C99-D4FD-4A28-ABF8-C84702E59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295" y="837289"/>
            <a:ext cx="3852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sk-SK" altLang="sk-SK" sz="2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A </a:t>
            </a:r>
            <a:r>
              <a:rPr lang="sk-SK" altLang="sk-SK" sz="24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gúnárom</a:t>
            </a:r>
            <a:r>
              <a:rPr lang="sk-SK" altLang="sk-SK" sz="2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sk-SK" altLang="sk-SK" sz="24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elveszett</a:t>
            </a:r>
            <a:r>
              <a:rPr lang="sk-SK" altLang="sk-SK" sz="2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...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7" name="Picture 5" descr="E:\november- 2019\Márton napja\74216787_460963934530746_1004027319305633792_n.jpg">
            <a:extLst>
              <a:ext uri="{FF2B5EF4-FFF2-40B4-BE49-F238E27FC236}">
                <a16:creationId xmlns:a16="http://schemas.microsoft.com/office/drawing/2014/main" id="{DDF95CB8-DA81-4AE6-9B0A-DD21C9F067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07" r="-3" b="-3"/>
          <a:stretch/>
        </p:blipFill>
        <p:spPr bwMode="auto">
          <a:xfrm>
            <a:off x="20" y="10"/>
            <a:ext cx="4003019" cy="338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2" name="Picture 2" descr="E:\november- 2019\Márton napja\72142123_2629587223767633_959643303362428928_n.jpg">
            <a:extLst>
              <a:ext uri="{FF2B5EF4-FFF2-40B4-BE49-F238E27FC236}">
                <a16:creationId xmlns:a16="http://schemas.microsoft.com/office/drawing/2014/main" id="{41C7A8CF-1562-40DA-A6A4-4E37899961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9" r="1" b="26429"/>
          <a:stretch/>
        </p:blipFill>
        <p:spPr bwMode="auto">
          <a:xfrm>
            <a:off x="4094479" y="10"/>
            <a:ext cx="4014047" cy="338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3" descr="E:\november- 2019\Márton napja\75443033_975460259463934_7168613842262425600_n.jpg">
            <a:extLst>
              <a:ext uri="{FF2B5EF4-FFF2-40B4-BE49-F238E27FC236}">
                <a16:creationId xmlns:a16="http://schemas.microsoft.com/office/drawing/2014/main" id="{6451699E-C541-430E-85C2-C1C5928FBB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0" r="-3" b="31310"/>
          <a:stretch/>
        </p:blipFill>
        <p:spPr bwMode="auto">
          <a:xfrm rot="21600000">
            <a:off x="8188960" y="10"/>
            <a:ext cx="4003039" cy="338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2" descr="E:\november- 2019\Márton napja\75439550_2515148998579661_6796544600686198784_n.jpg">
            <a:extLst>
              <a:ext uri="{FF2B5EF4-FFF2-40B4-BE49-F238E27FC236}">
                <a16:creationId xmlns:a16="http://schemas.microsoft.com/office/drawing/2014/main" id="{59405009-B53F-4922-8251-1B261535C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4" r="-3" b="19620"/>
          <a:stretch/>
        </p:blipFill>
        <p:spPr bwMode="auto">
          <a:xfrm>
            <a:off x="20" y="3469102"/>
            <a:ext cx="4003019" cy="338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5" descr="E:\november- 2019\Márton napja\75356902_538577490050321_4084610122943299584_n.jpg">
            <a:extLst>
              <a:ext uri="{FF2B5EF4-FFF2-40B4-BE49-F238E27FC236}">
                <a16:creationId xmlns:a16="http://schemas.microsoft.com/office/drawing/2014/main" id="{AF6EAC04-5122-41F2-823F-D69CC20CDD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6785"/>
          <a:stretch/>
        </p:blipFill>
        <p:spPr bwMode="auto">
          <a:xfrm>
            <a:off x="4094479" y="3469102"/>
            <a:ext cx="4014047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4" descr="E:\november- 2019\Márton napja\74317691_2630808333679120_4535533559619780608_n.jpg">
            <a:extLst>
              <a:ext uri="{FF2B5EF4-FFF2-40B4-BE49-F238E27FC236}">
                <a16:creationId xmlns:a16="http://schemas.microsoft.com/office/drawing/2014/main" id="{654FEEA8-7B12-4047-B8FE-342097ACB1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6333"/>
          <a:stretch/>
        </p:blipFill>
        <p:spPr bwMode="auto">
          <a:xfrm>
            <a:off x="8199966" y="3469102"/>
            <a:ext cx="3992034" cy="338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9" name="Picture 6" descr="E:\november- 2019\Kolompos együttes-koncert\76937838_2671399512919737_7826859512140136448_n.jpg">
            <a:extLst>
              <a:ext uri="{FF2B5EF4-FFF2-40B4-BE49-F238E27FC236}">
                <a16:creationId xmlns:a16="http://schemas.microsoft.com/office/drawing/2014/main" id="{643BCB22-5B51-463E-B49F-AEBBE0976E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5" r="-1" b="-1"/>
          <a:stretch/>
        </p:blipFill>
        <p:spPr bwMode="auto">
          <a:xfrm>
            <a:off x="5162052" y="3272588"/>
            <a:ext cx="6105382" cy="35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4" descr="E:\november- 2019\Kolompos együttes-koncert\75388090_2526596990759446_4959968588657065984_n.jpg">
            <a:extLst>
              <a:ext uri="{FF2B5EF4-FFF2-40B4-BE49-F238E27FC236}">
                <a16:creationId xmlns:a16="http://schemas.microsoft.com/office/drawing/2014/main" id="{245BF963-911B-4A83-96F2-080E1A614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6" r="1" b="15641"/>
          <a:stretch/>
        </p:blipFill>
        <p:spPr bwMode="auto"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6" name="Picture 2" descr="E:\november- 2019\Kolompos együttes-koncert\74536907_2516620848393112_2783176414541643776_n.jpg">
            <a:extLst>
              <a:ext uri="{FF2B5EF4-FFF2-40B4-BE49-F238E27FC236}">
                <a16:creationId xmlns:a16="http://schemas.microsoft.com/office/drawing/2014/main" id="{8002EA90-11A2-40BE-8472-87C34AAB4D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0" r="1" b="20498"/>
          <a:stretch/>
        </p:blipFill>
        <p:spPr bwMode="auto">
          <a:xfrm>
            <a:off x="7458302" y="-22547"/>
            <a:ext cx="3809132" cy="313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5" descr="E:\november- 2019\Kolompos együttes-koncert\76609936_2526596850759460_5524950065904353280_n.jpg">
            <a:extLst>
              <a:ext uri="{FF2B5EF4-FFF2-40B4-BE49-F238E27FC236}">
                <a16:creationId xmlns:a16="http://schemas.microsoft.com/office/drawing/2014/main" id="{D358911E-86D4-45B2-B477-1BE147A156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2" b="10587"/>
          <a:stretch/>
        </p:blipFill>
        <p:spPr bwMode="auto">
          <a:xfrm>
            <a:off x="1" y="4065775"/>
            <a:ext cx="5001186" cy="27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1F6A0E2-F9B2-4289-A281-FCC53A7D6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Egészségtudatos életmódra  nevelés</a:t>
            </a:r>
          </a:p>
        </p:txBody>
      </p:sp>
      <p:pic>
        <p:nvPicPr>
          <p:cNvPr id="63495" name="Picture 6" descr="E:\november- 2019\egészségtudatos életmódra nevelés, szeparálunk\78037765_524102541654179_5357372485102731264_n.jpg">
            <a:extLst>
              <a:ext uri="{FF2B5EF4-FFF2-40B4-BE49-F238E27FC236}">
                <a16:creationId xmlns:a16="http://schemas.microsoft.com/office/drawing/2014/main" id="{2B678C7B-B6B1-42D5-BC20-2665042E8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2" r="1" b="24038"/>
          <a:stretch/>
        </p:blipFill>
        <p:spPr bwMode="auto">
          <a:xfrm>
            <a:off x="317636" y="321734"/>
            <a:ext cx="379757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5" descr="E:\november- 2019\egészségtudatos életmódra nevelés, szeparálunk\77059744_2190319937930775_4607363889758208000_n.jpg">
            <a:extLst>
              <a:ext uri="{FF2B5EF4-FFF2-40B4-BE49-F238E27FC236}">
                <a16:creationId xmlns:a16="http://schemas.microsoft.com/office/drawing/2014/main" id="{3B7775C5-151E-42F4-B1D5-6C6F9660DB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8716"/>
          <a:stretch/>
        </p:blipFill>
        <p:spPr bwMode="auto">
          <a:xfrm>
            <a:off x="4202549" y="321732"/>
            <a:ext cx="3793472" cy="411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3" descr="E:\november- 2019\egészségtudatos életmódra nevelés, szeparálunk\76971324_562873547622810_1701897597247029248_n.jpg">
            <a:extLst>
              <a:ext uri="{FF2B5EF4-FFF2-40B4-BE49-F238E27FC236}">
                <a16:creationId xmlns:a16="http://schemas.microsoft.com/office/drawing/2014/main" id="{C6234D56-6A26-4303-B579-1904C39885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9" b="21419"/>
          <a:stretch/>
        </p:blipFill>
        <p:spPr bwMode="auto">
          <a:xfrm>
            <a:off x="8086176" y="321733"/>
            <a:ext cx="3797984" cy="201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6" name="Picture 7" descr="E:\november- 2019\egészségtudatos életmódra nevelés, szeparálunk\77363061_497123831185555_8065654939268939776_n.jpg">
            <a:extLst>
              <a:ext uri="{FF2B5EF4-FFF2-40B4-BE49-F238E27FC236}">
                <a16:creationId xmlns:a16="http://schemas.microsoft.com/office/drawing/2014/main" id="{F7D0B722-CFCF-4BEF-A754-893BBEE9AF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03" r="1" b="8040"/>
          <a:stretch/>
        </p:blipFill>
        <p:spPr bwMode="auto">
          <a:xfrm>
            <a:off x="317634" y="2422097"/>
            <a:ext cx="3794760" cy="201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0" name="Picture 4" descr="E:\november- 2019\egészségtudatos életmódra nevelés, szeparálunk\76997698_539326570183250_9182330647929159680_n (1).jpg">
            <a:extLst>
              <a:ext uri="{FF2B5EF4-FFF2-40B4-BE49-F238E27FC236}">
                <a16:creationId xmlns:a16="http://schemas.microsoft.com/office/drawing/2014/main" id="{BCDC331B-2D6B-4139-8415-5FBFE670B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72"/>
          <a:stretch/>
        </p:blipFill>
        <p:spPr bwMode="auto">
          <a:xfrm>
            <a:off x="8082952" y="2431705"/>
            <a:ext cx="3797983" cy="200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492" name="Picture 2" descr="E:\november- 2019\egészségtudatos életmódra nevelés, szeparálunk\75576465_2619946191561607_7618340104049786880_n.jpg">
            <a:extLst>
              <a:ext uri="{FF2B5EF4-FFF2-40B4-BE49-F238E27FC236}">
                <a16:creationId xmlns:a16="http://schemas.microsoft.com/office/drawing/2014/main" id="{1560B3B2-FE3E-423C-9576-A01E53B419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4" r="-1" b="50904"/>
          <a:stretch/>
        </p:blipFill>
        <p:spPr bwMode="auto">
          <a:xfrm>
            <a:off x="317634" y="4525716"/>
            <a:ext cx="379476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35</Words>
  <Application>Microsoft Office PowerPoint</Application>
  <PresentationFormat>Širokouhlá</PresentationFormat>
  <Paragraphs>14</Paragraphs>
  <Slides>13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Motív Office</vt:lpstr>
      <vt:lpstr>BOGÁRVILÁG ÓVODA  NAGYMÁCSÉD </vt:lpstr>
      <vt:lpstr>Meseország bajban van</vt:lpstr>
      <vt:lpstr>Prezentácia programu PowerPoint</vt:lpstr>
      <vt:lpstr>Memóriakártya készítése</vt:lpstr>
      <vt:lpstr>Prezentácia programu PowerPoint</vt:lpstr>
      <vt:lpstr>Szent Márton napja </vt:lpstr>
      <vt:lpstr>Prezentácia programu PowerPoint</vt:lpstr>
      <vt:lpstr>Prezentácia programu PowerPoint</vt:lpstr>
      <vt:lpstr>Egészségtudatos életmódra  nevelés</vt:lpstr>
      <vt:lpstr>Blum projekt</vt:lpstr>
      <vt:lpstr>Prezentácia programu PowerPoint</vt:lpstr>
      <vt:lpstr>Amit eszel, azzá leszel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BOGÁRVILÁG ÓVODA  NAGYMÁCSÉD </dc:title>
  <dc:creator>Štefan Lancz</dc:creator>
  <cp:lastModifiedBy>Štefan Lancz</cp:lastModifiedBy>
  <cp:revision>1</cp:revision>
  <dcterms:created xsi:type="dcterms:W3CDTF">2020-04-19T05:44:35Z</dcterms:created>
  <dcterms:modified xsi:type="dcterms:W3CDTF">2020-04-19T05:46:59Z</dcterms:modified>
</cp:coreProperties>
</file>