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84" r:id="rId3"/>
    <p:sldId id="293" r:id="rId4"/>
    <p:sldId id="294" r:id="rId5"/>
    <p:sldId id="295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0D9E-9B55-4073-B4D7-A29F31220555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41FA-EEFB-4E21-A9E1-3F1882A7A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>
            <a:extLst>
              <a:ext uri="{FF2B5EF4-FFF2-40B4-BE49-F238E27FC236}">
                <a16:creationId xmlns:a16="http://schemas.microsoft.com/office/drawing/2014/main" id="{F7CEC877-8D41-4E86-811B-1527715FB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>
            <a:extLst>
              <a:ext uri="{FF2B5EF4-FFF2-40B4-BE49-F238E27FC236}">
                <a16:creationId xmlns:a16="http://schemas.microsoft.com/office/drawing/2014/main" id="{F848A7BD-BE36-423B-B42D-8E635DE16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49156" name="Dia számának helye 3">
            <a:extLst>
              <a:ext uri="{FF2B5EF4-FFF2-40B4-BE49-F238E27FC236}">
                <a16:creationId xmlns:a16="http://schemas.microsoft.com/office/drawing/2014/main" id="{6AFA5920-BE54-4794-A5A5-1B00525C1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A94400-4E18-4290-B0A1-95E1F072C3AE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B2ABD-5A48-4D5C-901D-4B947C08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7A047A-9094-40D2-8D34-670F17E81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FAFC10-047C-4D91-8896-6CD566EF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178BFE-148F-4F88-AAA8-A434F8A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5A3CEB-A9BA-4244-A1B7-CBAB9DDF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5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CC144-8F49-4EA4-80D2-239BBCE5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4C5C9A8-7E2D-45C4-9FC4-BE88672FD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6B88D4-7E81-48D7-A61A-FE38712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96D2691-42EB-4D95-B61E-53D0C934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4AEC5C-14DA-455A-8BF0-834236D4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72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A0EB6BB-0206-4093-B307-B8881432B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6E1629-4FA9-461D-A1EE-262202E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EB28DD-A77F-4133-89E0-66837B1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8615CD-CA45-47DB-90E0-1F0C7E77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2E630B-DB4B-4F5B-8039-89D7DD39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3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44E03-8E6A-42EB-8FC5-25E18A1B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EEB473-B08B-4C47-9C6C-973558E39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B54579-AED2-4621-9D65-E31568F9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38D1FA-7FCE-48FF-9364-6B03A905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157CE8-23BF-4A97-B6D9-27C1275C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5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6AAA5-FBC9-4DEF-846E-90F7E598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CF109-58D1-4504-BCBF-36474076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18A7588-32A8-4BA8-A106-799A6D31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7EB1FC-7913-4612-8041-018F5C41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FE330E-BF6B-4EEA-9D06-AC604AC1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95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5D656-B55B-434D-85BC-109E8CA7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2CB231-7AA5-4765-BB2F-FE4BFE80C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0857E4C-732D-4775-949F-2602833E3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81A3D35-F13D-4167-9350-D8709EF5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BF40324-6CA4-4647-AE2F-F26181DD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567E380-A1EA-458F-A84B-4E618DF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4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3B4A4-F4C5-4867-9D8E-51BDC69B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845FCE-3F1B-42E1-B768-8FEFF7594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E07F60F-DE1D-45A2-9053-B29DB77E2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11DEEB-FCBD-40ED-AF8C-E9C8718F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01D4971-7C93-47D4-A169-D8415E851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29EEF1A-09EC-4047-838F-DCFBD97E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968B26A-6935-44BA-A546-BC43CD0E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E0D4F91-BE5D-4D85-BC3D-CB7015DA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6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CCF8A-C309-4838-8A75-BCB81A8A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467C453-6EDA-48CE-AFC5-49BE19DC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CDACC3-0242-4312-AD3B-2C24ECA2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9EB8280-06EC-43ED-95B2-51ED6E1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15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9EA425F-540D-4F65-BA3B-82523EFD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664243C-DE2C-46F7-8381-AAC0F527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DB66881-71D8-48B0-9400-3D95A91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12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70FEE-12CE-4F67-98C5-AF4D425E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CB83D7-A8AA-4BB4-B90D-E27560B3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C9BDAA-ABC6-4E42-8C10-8B423F2A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F38D067-40B6-4F4B-8AE6-E0BCF16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758B412-7E5A-4D87-84D3-6C8C0134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CF66F-D152-4F51-88B7-E21942B3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4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9800A-F25E-4FB6-A28F-07308EE2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9267A5B-E9CE-4097-9397-DFFBC0268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EEA15-C825-4C43-A34C-9E8363E8F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E2942FD-5493-49E8-8740-E1CDE1CA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8B4D84-34A8-43D8-A7D4-8747EC07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6BD420B-5B96-4023-B20A-918950C1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8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3AC74B0-9D59-47E7-BB03-95391A3C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6BF1B5-B114-4613-B90D-5F191235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380BF2-5CDF-4472-8EF9-849035B56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3184-5ED1-440B-A7F7-2F2A22EDE5CE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72455CD-93B1-484B-A18B-FDE4DE617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E1724FD-ED90-49A6-A2B7-6CE818E20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C1F6-1C05-41DA-8335-D891058C64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3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BD5A88-3E85-424F-A858-810DCCDE3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8547"/>
            <a:ext cx="5191125" cy="1482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4400" dirty="0"/>
              <a:t>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95C9CC5-ACDA-4667-AF04-6AC16A9A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21" y="1074821"/>
            <a:ext cx="6641431" cy="510214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defRPr/>
            </a:pPr>
            <a:r>
              <a:rPr lang="en-US" sz="4000" b="1" dirty="0"/>
              <a:t>BOGÁRVILÁG ÓVODA  NAGYMÁCSÉD</a:t>
            </a:r>
          </a:p>
          <a:p>
            <a:pPr algn="l">
              <a:defRPr/>
            </a:pPr>
            <a:endParaRPr lang="en-US" sz="2000" b="1" dirty="0"/>
          </a:p>
          <a:p>
            <a:pPr>
              <a:defRPr/>
            </a:pPr>
            <a:r>
              <a:rPr lang="en-US" sz="3200" dirty="0"/>
              <a:t>ERASMUS+ </a:t>
            </a:r>
            <a:r>
              <a:rPr lang="en-US" sz="3200" dirty="0" err="1"/>
              <a:t>pályázat</a:t>
            </a:r>
            <a:r>
              <a:rPr lang="en-US" sz="3200" dirty="0"/>
              <a:t> </a:t>
            </a:r>
            <a:r>
              <a:rPr lang="en-US" sz="3200" dirty="0" err="1"/>
              <a:t>tevékenység</a:t>
            </a:r>
            <a:r>
              <a:rPr lang="en-US" sz="3200" dirty="0"/>
              <a:t> </a:t>
            </a:r>
            <a:r>
              <a:rPr lang="en-US" sz="3200" dirty="0" err="1"/>
              <a:t>terve</a:t>
            </a:r>
            <a:endParaRPr lang="en-US" sz="3200" dirty="0"/>
          </a:p>
          <a:p>
            <a:pPr>
              <a:defRPr/>
            </a:pPr>
            <a:r>
              <a:rPr lang="sk-SK" sz="3600" b="1" dirty="0"/>
              <a:t>      </a:t>
            </a:r>
          </a:p>
          <a:p>
            <a:pPr>
              <a:defRPr/>
            </a:pPr>
            <a:r>
              <a:rPr lang="en-US" sz="3600" b="1" dirty="0"/>
              <a:t>OKTÓBER</a:t>
            </a:r>
          </a:p>
          <a:p>
            <a:pPr algn="l">
              <a:defRPr/>
            </a:pPr>
            <a:endParaRPr lang="en-US" sz="2000" dirty="0"/>
          </a:p>
        </p:txBody>
      </p:sp>
      <p:pic>
        <p:nvPicPr>
          <p:cNvPr id="48133" name="Kép 4" descr="https://scontent-vie1-1.xx.fbcdn.net/v/t1.15752-9/47341218_583189618789682_539457405730160640_n.png?_nc_cat=105&amp;_nc_ht=scontent-vie1-1.xx&amp;oh=190f92d744794ec55e1c9ddaa32ff5a1&amp;oe=5C699D42">
            <a:extLst>
              <a:ext uri="{FF2B5EF4-FFF2-40B4-BE49-F238E27FC236}">
                <a16:creationId xmlns:a16="http://schemas.microsoft.com/office/drawing/2014/main" id="{1363B20A-8D9B-43DE-BD5A-EDCEE1C8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96" y="546603"/>
            <a:ext cx="4126372" cy="13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Kép 3" descr="Nem talÃ¡lhatÃ³ automatikus leÃ­rÃ¡s.">
            <a:extLst>
              <a:ext uri="{FF2B5EF4-FFF2-40B4-BE49-F238E27FC236}">
                <a16:creationId xmlns:a16="http://schemas.microsoft.com/office/drawing/2014/main" id="{78288BC6-982E-4FF1-A8B3-B2E847D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210" y="2426124"/>
            <a:ext cx="2542373" cy="18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Kép 5" descr="C:\Users\Szilvia\Downloads\ovi logo.jpg">
            <a:extLst>
              <a:ext uri="{FF2B5EF4-FFF2-40B4-BE49-F238E27FC236}">
                <a16:creationId xmlns:a16="http://schemas.microsoft.com/office/drawing/2014/main" id="{A43A8D0F-9B62-473C-B819-AD1A4F15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334" y="4559299"/>
            <a:ext cx="166317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49AFBD-5657-4E3D-939A-0B76041F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Almanap</a:t>
            </a: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Rövid műsor az óvoda udvarán</a:t>
            </a:r>
          </a:p>
        </p:txBody>
      </p:sp>
      <p:pic>
        <p:nvPicPr>
          <p:cNvPr id="50181" name="Picture 6" descr="https://scontent.fbts3-1.fna.fbcdn.net/v/t1.15752-9/70891704_495198234649648_2349302898518654976_n.jpg?_nc_cat=104&amp;_nc_oc=AQlH-uhERtnCLCnOSFp7V-Nkfe1lV4P9mRZFaY6HKpCAaycnq8nCOet0pADKQ7TGwt4&amp;_nc_ht=scontent.fbts3-1.fna&amp;oh=4a341e0ed99da5f56ad80cdfcc5498e8&amp;oe=5E37B035">
            <a:extLst>
              <a:ext uri="{FF2B5EF4-FFF2-40B4-BE49-F238E27FC236}">
                <a16:creationId xmlns:a16="http://schemas.microsoft.com/office/drawing/2014/main" id="{D7EB0D9C-6A6E-4256-9B06-02C248B0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" r="-1" b="1137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A képen a következők lehetnek: egy vagy több ember és túra/szabadtéri">
            <a:extLst>
              <a:ext uri="{FF2B5EF4-FFF2-40B4-BE49-F238E27FC236}">
                <a16:creationId xmlns:a16="http://schemas.microsoft.com/office/drawing/2014/main" id="{E0E8FE98-9B39-4637-8346-61558785B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2" r="2" b="1524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2" descr="A képen a következők lehetnek: egy vagy több ember és túra/szabadtéri">
            <a:extLst>
              <a:ext uri="{FF2B5EF4-FFF2-40B4-BE49-F238E27FC236}">
                <a16:creationId xmlns:a16="http://schemas.microsoft.com/office/drawing/2014/main" id="{4E009B1D-A2A0-4B50-BCF8-1B1968E5D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r="-1" b="23387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22DB4D-7A7C-4FB6-BEEE-E2833E8A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FFFF"/>
                </a:solidFill>
              </a:rPr>
              <a:t>Alkotás almából</a:t>
            </a:r>
          </a:p>
        </p:txBody>
      </p:sp>
      <p:pic>
        <p:nvPicPr>
          <p:cNvPr id="51205" name="Picture 6" descr="A képen a következők lehetnek: 2 ember, ülő emberek, gyermek és túra/szabadtéri">
            <a:extLst>
              <a:ext uri="{FF2B5EF4-FFF2-40B4-BE49-F238E27FC236}">
                <a16:creationId xmlns:a16="http://schemas.microsoft.com/office/drawing/2014/main" id="{C544CB68-F93A-42B4-B1EF-924CC50C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2646"/>
          <a:stretch>
            <a:fillRect/>
          </a:stretch>
        </p:blipFill>
        <p:spPr bwMode="auto">
          <a:xfrm>
            <a:off x="683143" y="307731"/>
            <a:ext cx="269940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https://scontent.fbts3-1.fna.fbcdn.net/v/t1.15752-9/71063300_506426363479463_4832346822322159616_n.jpg?_nc_cat=109&amp;_nc_oc=AQntmq_Zw7MiCLOYGndNvdz43tCeMnknypBP7xEkJVBsAUVOqEjQSPHbt799P09NM9Y&amp;_nc_ht=scontent.fbts3-1.fna&amp;oh=246be71984170fcd62fe7322c8d4aece&amp;oe=5DF0A83F">
            <a:extLst>
              <a:ext uri="{FF2B5EF4-FFF2-40B4-BE49-F238E27FC236}">
                <a16:creationId xmlns:a16="http://schemas.microsoft.com/office/drawing/2014/main" id="{C356338B-842C-4351-999D-E7247E3B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7648" r="16386" b="9760"/>
          <a:stretch>
            <a:fillRect/>
          </a:stretch>
        </p:blipFill>
        <p:spPr bwMode="auto">
          <a:xfrm>
            <a:off x="4658764" y="307731"/>
            <a:ext cx="288725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4" name="Picture 4" descr="A képen a következők lehetnek: 1 személy, étel">
            <a:extLst>
              <a:ext uri="{FF2B5EF4-FFF2-40B4-BE49-F238E27FC236}">
                <a16:creationId xmlns:a16="http://schemas.microsoft.com/office/drawing/2014/main" id="{D0A19FFC-267A-4C28-91EC-5B26AC3C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2569" y="330045"/>
            <a:ext cx="299822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https://scontent.fbts3-1.fna.fbcdn.net/v/t1.15752-9/71592769_2293492144249838_7360522292536803328_n.jpg?_nc_cat=108&amp;_nc_oc=AQnWAb4s9yBpiN37uK_Lm3zQBs4QOhxp1KHlZUh81bOprtfaalBi6eH9EJ_CVdkNTH8&amp;_nc_ht=scontent.fbts3-1.fna&amp;oh=d852c421414a4dfe74505862236a0a6c&amp;oe=5DFF89E4">
            <a:extLst>
              <a:ext uri="{FF2B5EF4-FFF2-40B4-BE49-F238E27FC236}">
                <a16:creationId xmlns:a16="http://schemas.microsoft.com/office/drawing/2014/main" id="{C3FDB3CC-887C-4460-96F9-937772620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3" b="7258"/>
          <a:stretch/>
        </p:blipFill>
        <p:spPr bwMode="auto">
          <a:xfrm>
            <a:off x="20" y="-2"/>
            <a:ext cx="4064296" cy="22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A képen a következők lehetnek: 7 ember, asztal és étel">
            <a:extLst>
              <a:ext uri="{FF2B5EF4-FFF2-40B4-BE49-F238E27FC236}">
                <a16:creationId xmlns:a16="http://schemas.microsoft.com/office/drawing/2014/main" id="{7FD6B4E1-0CB2-4E34-A845-A0BD03BB0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6" r="3" b="29878"/>
          <a:stretch/>
        </p:blipFill>
        <p:spPr bwMode="auto">
          <a:xfrm>
            <a:off x="20" y="2292876"/>
            <a:ext cx="4064292" cy="22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s://scontent.fbts3-1.fna.fbcdn.net/v/t1.15752-9/71296780_240870263486917_500415259656323072_n.jpg?_nc_cat=109&amp;_nc_oc=AQmeNpiJbTtRYhqIuWIFQYvRGcwWaFQk5IL_d9Jf26IZJ-iZS2gIKBpxH-ti3Sbf3vQ&amp;_nc_ht=scontent.fbts3-1.fna&amp;oh=e69a5b50ef7ec850b14511d1d5c11e52&amp;oe=5E318FFE">
            <a:extLst>
              <a:ext uri="{FF2B5EF4-FFF2-40B4-BE49-F238E27FC236}">
                <a16:creationId xmlns:a16="http://schemas.microsoft.com/office/drawing/2014/main" id="{32C9C1D3-662B-4E3A-90E8-97FCB7848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8" r="1" b="5181"/>
          <a:stretch/>
        </p:blipFill>
        <p:spPr bwMode="auto">
          <a:xfrm>
            <a:off x="2" y="4585733"/>
            <a:ext cx="4061141" cy="22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A képen a következők lehetnek: 4 ember, ülő emberek, gyermek és túra/szabadtéri">
            <a:extLst>
              <a:ext uri="{FF2B5EF4-FFF2-40B4-BE49-F238E27FC236}">
                <a16:creationId xmlns:a16="http://schemas.microsoft.com/office/drawing/2014/main" id="{F9A56426-7A9F-48AA-B3A3-6BE512EB9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4" r="1" b="6616"/>
          <a:stretch/>
        </p:blipFill>
        <p:spPr bwMode="auto">
          <a:xfrm>
            <a:off x="4067494" y="-1358"/>
            <a:ext cx="8124504" cy="6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1FF1D7-4EC8-496C-B19F-7384A633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4129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Mesés almás finomságok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5" name="Straight Connector 78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6" name="Straight Connector 8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CD136-E82B-419C-8E8D-4624F1CE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Közös zumbázás</a:t>
            </a:r>
          </a:p>
        </p:txBody>
      </p:sp>
      <p:pic>
        <p:nvPicPr>
          <p:cNvPr id="53252" name="Picture 4" descr="https://scontent.fbts3-1.fna.fbcdn.net/v/t1.15752-9/71185040_459599794636660_1756238249325494272_n.jpg?_nc_cat=102&amp;_nc_oc=AQkgkZrRRsHNRKHZacVdnMhwqjB_LWNDfUne5bq3bIRKA98TWdrL5t6E-PoEp523_xE&amp;_nc_ht=scontent.fbts3-1.fna&amp;oh=57c70496ecb136146c02849de6ab4b22&amp;oe=5DF328DC">
            <a:extLst>
              <a:ext uri="{FF2B5EF4-FFF2-40B4-BE49-F238E27FC236}">
                <a16:creationId xmlns:a16="http://schemas.microsoft.com/office/drawing/2014/main" id="{DAEE4B10-378D-4636-8032-72DDDD65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r="-1" b="-1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https://scontent.fbts3-1.fna.fbcdn.net/v/t1.15752-9/71037550_2463686197232586_6002382740811415552_n.jpg?_nc_cat=102&amp;_nc_oc=AQldEQdAekxT6uCX99rTAlh9xSpbEU-AekMtHwGHCqNycv-QgZb6al901jPg8jXvtGY&amp;_nc_ht=scontent.fbts3-1.fna&amp;oh=6d7b6990955f4b140bbc10faa91ffadf&amp;oe=5E362F90">
            <a:extLst>
              <a:ext uri="{FF2B5EF4-FFF2-40B4-BE49-F238E27FC236}">
                <a16:creationId xmlns:a16="http://schemas.microsoft.com/office/drawing/2014/main" id="{4188780D-DAAB-432D-A2F0-F6EFFEAD5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7" r="2" b="26589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23B51915-F57C-404D-B47E-2DF4453C12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12760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Širokouhlá</PresentationFormat>
  <Paragraphs>11</Paragraphs>
  <Slides>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l</vt:lpstr>
      <vt:lpstr>Almanap Rövid műsor az óvoda udvarán</vt:lpstr>
      <vt:lpstr>Alkotás almából</vt:lpstr>
      <vt:lpstr>Mesés almás finomságok</vt:lpstr>
      <vt:lpstr>Közös zumbázás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Štefan Lancz</dc:creator>
  <cp:lastModifiedBy>Štefan Lancz</cp:lastModifiedBy>
  <cp:revision>1</cp:revision>
  <dcterms:created xsi:type="dcterms:W3CDTF">2020-04-19T06:07:43Z</dcterms:created>
  <dcterms:modified xsi:type="dcterms:W3CDTF">2020-04-19T06:10:03Z</dcterms:modified>
</cp:coreProperties>
</file>