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316" r:id="rId3"/>
    <p:sldId id="31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EC66D-35BC-4EC4-91B7-2365A72B3F71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FAAD1-8E88-407B-8996-5A30A1534D9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77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>
            <a:extLst>
              <a:ext uri="{FF2B5EF4-FFF2-40B4-BE49-F238E27FC236}">
                <a16:creationId xmlns:a16="http://schemas.microsoft.com/office/drawing/2014/main" id="{DB709A57-1299-41FB-9ECC-05E9BFD0FC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Jegyzetek helye 2">
            <a:extLst>
              <a:ext uri="{FF2B5EF4-FFF2-40B4-BE49-F238E27FC236}">
                <a16:creationId xmlns:a16="http://schemas.microsoft.com/office/drawing/2014/main" id="{8EB685C7-51F6-44A8-92F3-4A2CBCC5C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55300" name="Dia számának helye 3">
            <a:extLst>
              <a:ext uri="{FF2B5EF4-FFF2-40B4-BE49-F238E27FC236}">
                <a16:creationId xmlns:a16="http://schemas.microsoft.com/office/drawing/2014/main" id="{080BCD03-25A4-458E-B71C-7A665A0463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2A6AFC-5051-48EF-B415-37859F772DA7}" type="slidenum">
              <a:rPr lang="sk-SK" altLang="sk-SK">
                <a:latin typeface="Calibri" panose="020F0502020204030204" pitchFamily="34" charset="0"/>
              </a:rPr>
              <a:pPr/>
              <a:t>1</a:t>
            </a:fld>
            <a:endParaRPr lang="sk-SK" altLang="sk-SK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A1E77-E3C6-475A-B7FA-A4D0125FF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753AC3-F467-45E3-B5AD-E09C735E9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80364FE-C7CA-41C7-9B0C-84C01444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CF57356-1660-420B-A54C-4F0EBB0E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DCB5B0-D686-4B1D-B25E-AEB18015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24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9AD15-860C-422A-8AB8-374691E70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FB1EAF8-2169-44F6-B848-A19150715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A76201-60BA-41CB-8F3E-E34E8260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FED6AD0-0D97-4B8B-9025-22F1D812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EB16984-FCF8-4CA3-B167-0D8B3F59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177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A0F468A-FA3D-443B-84D8-54130E8E1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A05DC41-39A0-4EE6-8D85-FA75B7E1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6C6D73E-E31B-4509-BD71-A881DDF7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17BBD3-1C35-47A8-B293-864F9EB4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301E88-38F0-4984-AC4F-88BC7CE5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C8561-1376-419D-8ED1-520828C9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4E3961-44BF-475C-B0EC-01212060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31A7F5A-CE95-4B79-B83D-9191DD6B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4CF44FA-45A1-448E-A02A-60DD7005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73B9EE4-FE50-4165-A1AF-4CE8F958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423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DED66-39CB-4FA8-9D49-5A2B56A7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9AAC7-0D19-4BA2-BA5F-DFE000617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19778D-E9BC-4359-9108-5F1C9F84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8693352-7EF5-486B-8B20-57FD65C8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1121E11-E357-41C5-A6E1-43BBAA91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721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61D3E-E69C-4753-A0CD-1FA41AE6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5A0F21-D74C-4E0A-8973-9304B8D81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D6B37D8-2893-4002-9AC3-B3F1687A8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FC33CC7-3110-46F2-B358-F141EC3F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13BC10E-30E0-4A9D-9499-12699FDC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E7FCD9B-EA1F-4786-967A-57A6108AE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88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A465C-7F69-4343-BD04-DF2595B8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DA57D0-1B20-4242-8A90-BFF0EEC6D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BE502C9-5261-43D2-922E-E69DC585F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D0BD6D-48D7-4F4B-8A54-D31E49C40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9383E09-3C11-494C-BB63-5781020AF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3888660-45A0-43A7-B1AD-C2E0E87E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E97F493-514A-4D1A-8E24-3383349E7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5D5CD80-2314-460B-8608-08DC1A0C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13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15C92-4383-43D3-8161-56025AF8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3030069-F97E-4A09-A774-97A34EF4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F087DF5-D64E-4A08-BF42-E1C18F47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49CE64A-1D59-4FA2-9EEE-EECA82AA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067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62B7849-AF06-4372-9DC3-DA77AE2C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82384C68-9BC0-4107-9F57-C4E7C971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8F2FDDA-C210-4D99-AC95-31D076D4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59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533AC-2D8B-4A73-BD99-96B1D7172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DA88246-1C81-4988-BC5C-60380D93F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F428EA-61B5-4FF8-9EEA-22D38B9A7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FCA9BFE-46C4-40B3-A92F-80EE811B6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8E0D52D-0406-4258-8805-F643AB693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B945084-E47D-4A7E-8531-5F856CD0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16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D0BA7-6A5A-44E8-8662-A2F051F6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EB5A963-1EA0-4E15-B5B5-0997B89E5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567963-4604-4F6A-AE6C-FA91D63D6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026AAB2-6C6E-4910-9F6B-2C7BDEB9A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E4EE5A3-FE2E-4A70-A5C8-9A5019CC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2A672D4-C156-4D2D-BC86-B164D339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49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2B9DB60-0C3B-4EBC-AFFD-2E23E143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4DE5F7-068B-4C65-A274-947386DBC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FB5100-ED35-484D-BEC1-351B2BD7E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48058-8E8E-4627-9D73-4463795F5D47}" type="datetimeFigureOut">
              <a:rPr lang="sk-SK" smtClean="0"/>
              <a:t>19. 4. 2020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D99C114-A555-458E-9B76-A2B301265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DD5BC3-35BC-4554-A222-FAB5A3557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FAEC-155C-428E-BAA0-41357A040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778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Rectangle 74">
            <a:extLst>
              <a:ext uri="{FF2B5EF4-FFF2-40B4-BE49-F238E27FC236}">
                <a16:creationId xmlns:a16="http://schemas.microsoft.com/office/drawing/2014/main" id="{C991AD47-9C99-472F-BDAA-21B183F33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81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9764544-816D-46AF-BFC1-BB85A5FE6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5191125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>
              <a:defRPr/>
            </a:pPr>
            <a:r>
              <a:rPr lang="en-US" sz="4000" b="1" dirty="0"/>
              <a:t>BOGÁRVILÁG ÓVODA  NAGYMÁCSÉD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4E6B29C-BB17-4A26-821B-40F00090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674" y="2426124"/>
            <a:ext cx="6943556" cy="37508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sz="2000" b="1" dirty="0"/>
          </a:p>
          <a:p>
            <a:pPr>
              <a:defRPr/>
            </a:pPr>
            <a:r>
              <a:rPr lang="en-US" sz="3200" dirty="0"/>
              <a:t>ERASMUS+ </a:t>
            </a:r>
            <a:r>
              <a:rPr lang="en-US" sz="3200" dirty="0" err="1"/>
              <a:t>pályázat</a:t>
            </a:r>
            <a:r>
              <a:rPr lang="en-US" sz="3200" dirty="0"/>
              <a:t> </a:t>
            </a:r>
            <a:r>
              <a:rPr lang="en-US" sz="3200" dirty="0" err="1"/>
              <a:t>tevékenység</a:t>
            </a:r>
            <a:r>
              <a:rPr lang="en-US" sz="3200" dirty="0"/>
              <a:t> </a:t>
            </a:r>
            <a:r>
              <a:rPr lang="en-US" sz="3200" dirty="0" err="1"/>
              <a:t>terve</a:t>
            </a:r>
            <a:endParaRPr lang="en-US" sz="3200" dirty="0"/>
          </a:p>
          <a:p>
            <a:pPr indent="-228600">
              <a:buFont typeface="Arial" panose="020B0604020202020204" pitchFamily="34" charset="0"/>
              <a:buChar char="•"/>
              <a:defRPr/>
            </a:pPr>
            <a:endParaRPr lang="en-US" sz="2000" b="1" dirty="0"/>
          </a:p>
          <a:p>
            <a:pPr>
              <a:defRPr/>
            </a:pPr>
            <a:r>
              <a:rPr lang="sk-SK" sz="3600" b="1"/>
              <a:t>JANUÁR</a:t>
            </a:r>
            <a:endParaRPr lang="en-US" sz="3600" b="1" dirty="0"/>
          </a:p>
          <a:p>
            <a:pPr algn="l">
              <a:defRPr/>
            </a:pPr>
            <a:endParaRPr lang="en-US" sz="2000" dirty="0"/>
          </a:p>
        </p:txBody>
      </p:sp>
      <p:pic>
        <p:nvPicPr>
          <p:cNvPr id="54277" name="Kép 4" descr="https://scontent-vie1-1.xx.fbcdn.net/v/t1.15752-9/47341218_583189618789682_539457405730160640_n.png?_nc_cat=105&amp;_nc_ht=scontent-vie1-1.xx&amp;oh=190f92d744794ec55e1c9ddaa32ff5a1&amp;oe=5C699D42">
            <a:extLst>
              <a:ext uri="{FF2B5EF4-FFF2-40B4-BE49-F238E27FC236}">
                <a16:creationId xmlns:a16="http://schemas.microsoft.com/office/drawing/2014/main" id="{4DD133E9-918D-4D50-8B2C-90EF552D8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3896" y="546603"/>
            <a:ext cx="4126372" cy="136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Kép 3" descr="Nem talÃ¡lhatÃ³ automatikus leÃ­rÃ¡s.">
            <a:extLst>
              <a:ext uri="{FF2B5EF4-FFF2-40B4-BE49-F238E27FC236}">
                <a16:creationId xmlns:a16="http://schemas.microsoft.com/office/drawing/2014/main" id="{B299068D-2AAC-4901-8F77-023668B7A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0210" y="2426124"/>
            <a:ext cx="2542373" cy="181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Kép 5" descr="C:\Users\Szilvia\Downloads\ovi logo.jpg">
            <a:extLst>
              <a:ext uri="{FF2B5EF4-FFF2-40B4-BE49-F238E27FC236}">
                <a16:creationId xmlns:a16="http://schemas.microsoft.com/office/drawing/2014/main" id="{BE28F174-0E97-4750-B586-14A10E124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80334" y="4559299"/>
            <a:ext cx="1663171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804" name="BlokTextu 4">
            <a:extLst>
              <a:ext uri="{FF2B5EF4-FFF2-40B4-BE49-F238E27FC236}">
                <a16:creationId xmlns:a16="http://schemas.microsoft.com/office/drawing/2014/main" id="{7419D183-DDFC-44CF-BD18-CA652BDFC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821" y="3812954"/>
            <a:ext cx="6465287" cy="15160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sk-SK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MESÉLJ  NEKEM !</a:t>
            </a:r>
          </a:p>
        </p:txBody>
      </p:sp>
      <p:pic>
        <p:nvPicPr>
          <p:cNvPr id="76806" name="Picture 6" descr="C:\Users\Zástupkyňa\Downloads\82801753_2877949718911608_4907322455795695616_n.jpg">
            <a:extLst>
              <a:ext uri="{FF2B5EF4-FFF2-40B4-BE49-F238E27FC236}">
                <a16:creationId xmlns:a16="http://schemas.microsoft.com/office/drawing/2014/main" id="{2B99AE1F-2067-47EB-8024-6652E1F82B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790"/>
          <a:stretch/>
        </p:blipFill>
        <p:spPr bwMode="auto">
          <a:xfrm>
            <a:off x="317635" y="321733"/>
            <a:ext cx="4151681" cy="302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 descr="C:\Users\Zástupkyňa\Downloads\83585097_2877947478911832_8171402149402509312_n.jpg">
            <a:extLst>
              <a:ext uri="{FF2B5EF4-FFF2-40B4-BE49-F238E27FC236}">
                <a16:creationId xmlns:a16="http://schemas.microsoft.com/office/drawing/2014/main" id="{0AE296F9-3874-4457-B204-C92669C738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5" r="5248" b="3"/>
          <a:stretch/>
        </p:blipFill>
        <p:spPr bwMode="auto">
          <a:xfrm>
            <a:off x="4638955" y="321733"/>
            <a:ext cx="3539976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2" name="Picture 3" descr="C:\Users\Zástupkyňa\Downloads\82562874_2877947398911840_6746048287935037440_n.jpg">
            <a:extLst>
              <a:ext uri="{FF2B5EF4-FFF2-40B4-BE49-F238E27FC236}">
                <a16:creationId xmlns:a16="http://schemas.microsoft.com/office/drawing/2014/main" id="{EDCE17A1-D012-4E2F-8E56-2E79B1591E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8" r="2905" b="3"/>
          <a:stretch/>
        </p:blipFill>
        <p:spPr bwMode="auto">
          <a:xfrm>
            <a:off x="8348570" y="321734"/>
            <a:ext cx="3535590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803" name="Picture 4" descr="C:\Users\Zástupkyňa\Downloads\82841613_2877947552245158_3107540432158982144_n.jpg">
            <a:extLst>
              <a:ext uri="{FF2B5EF4-FFF2-40B4-BE49-F238E27FC236}">
                <a16:creationId xmlns:a16="http://schemas.microsoft.com/office/drawing/2014/main" id="{D317B37A-5CCF-40AD-A9B1-F123784780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995"/>
          <a:stretch/>
        </p:blipFill>
        <p:spPr bwMode="auto">
          <a:xfrm>
            <a:off x="317635" y="3509433"/>
            <a:ext cx="4160452" cy="30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C0DEEBF-DB94-4E7E-A9D3-84FA863C3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820614-1472-455F-BB5C-E0B6B5487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TOLLFOSZTÁS</a:t>
            </a:r>
          </a:p>
        </p:txBody>
      </p:sp>
      <p:pic>
        <p:nvPicPr>
          <p:cNvPr id="77830" name="Picture 5" descr="C:\Users\Zástupkyňa\Downloads\82414321_2877949005578346_8648111891119341568_n.jpg">
            <a:extLst>
              <a:ext uri="{FF2B5EF4-FFF2-40B4-BE49-F238E27FC236}">
                <a16:creationId xmlns:a16="http://schemas.microsoft.com/office/drawing/2014/main" id="{8F615F42-A5B6-472C-B747-AF2C8A7B07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" r="-1" b="28349"/>
          <a:stretch/>
        </p:blipFill>
        <p:spPr bwMode="auto">
          <a:xfrm>
            <a:off x="317635" y="321733"/>
            <a:ext cx="4160452" cy="222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7A9CA3A-7216-41E0-B3CD-058077FD3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828" name="Picture 3" descr="C:\Users\Zástupkyňa\Downloads\82908621_2877949158911664_8523049873753243648_n.jpg">
            <a:extLst>
              <a:ext uri="{FF2B5EF4-FFF2-40B4-BE49-F238E27FC236}">
                <a16:creationId xmlns:a16="http://schemas.microsoft.com/office/drawing/2014/main" id="{87B21366-6490-45C6-B4CB-C51F01FE7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2" r="9875" b="3"/>
          <a:stretch/>
        </p:blipFill>
        <p:spPr bwMode="auto">
          <a:xfrm>
            <a:off x="317635" y="2705099"/>
            <a:ext cx="4160452" cy="383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7" name="Picture 2" descr="C:\Users\Zástupkyňa\Downloads\83117614_2877948782245035_7338620085336014848_n.jpg">
            <a:extLst>
              <a:ext uri="{FF2B5EF4-FFF2-40B4-BE49-F238E27FC236}">
                <a16:creationId xmlns:a16="http://schemas.microsoft.com/office/drawing/2014/main" id="{D3BBEEF8-5333-4FD9-B936-1D2DEC6B6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3" b="1534"/>
          <a:stretch/>
        </p:blipFill>
        <p:spPr bwMode="auto">
          <a:xfrm>
            <a:off x="4638675" y="299364"/>
            <a:ext cx="2775313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4" descr="C:\Users\Zástupkyňa\Downloads\82671569_2877948555578391_1307145469444489216_n.jpg">
            <a:extLst>
              <a:ext uri="{FF2B5EF4-FFF2-40B4-BE49-F238E27FC236}">
                <a16:creationId xmlns:a16="http://schemas.microsoft.com/office/drawing/2014/main" id="{2DA46400-3099-467C-BEE7-1E5C20339D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6913"/>
          <a:stretch/>
        </p:blipFill>
        <p:spPr bwMode="auto">
          <a:xfrm>
            <a:off x="7574805" y="299363"/>
            <a:ext cx="4308687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Širokouhlá</PresentationFormat>
  <Paragraphs>8</Paragraphs>
  <Slides>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BOGÁRVILÁG ÓVODA  NAGYMÁCSÉD </vt:lpstr>
      <vt:lpstr>Prezentácia programu PowerPoint</vt:lpstr>
      <vt:lpstr>TOLLFOSZTÁS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BOGÁRVILÁG ÓVODA  NAGYMÁCSÉD </dc:title>
  <dc:creator>Štefan Lancz</dc:creator>
  <cp:lastModifiedBy>Štefan Lancz</cp:lastModifiedBy>
  <cp:revision>1</cp:revision>
  <dcterms:created xsi:type="dcterms:W3CDTF">2020-04-19T06:23:07Z</dcterms:created>
  <dcterms:modified xsi:type="dcterms:W3CDTF">2020-04-19T06:24:53Z</dcterms:modified>
</cp:coreProperties>
</file>