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8" r:id="rId3"/>
    <p:sldId id="264" r:id="rId4"/>
    <p:sldId id="257" r:id="rId5"/>
    <p:sldId id="265" r:id="rId6"/>
    <p:sldId id="258" r:id="rId7"/>
    <p:sldId id="270" r:id="rId8"/>
    <p:sldId id="266" r:id="rId9"/>
    <p:sldId id="259" r:id="rId10"/>
    <p:sldId id="267" r:id="rId11"/>
    <p:sldId id="260" r:id="rId12"/>
    <p:sldId id="269" r:id="rId13"/>
    <p:sldId id="263" r:id="rId14"/>
    <p:sldId id="261" r:id="rId15"/>
    <p:sldId id="262" r:id="rId16"/>
    <p:sldId id="272" r:id="rId17"/>
    <p:sldId id="271" r:id="rId18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>
        <p:scale>
          <a:sx n="90" d="100"/>
          <a:sy n="90" d="100"/>
        </p:scale>
        <p:origin x="-816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8597053-F347-4075-A915-97ECCA71BC57}" type="datetimeFigureOut">
              <a:rPr lang="pl-PL" smtClean="0"/>
              <a:t>2021-06-08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9FEF95-ABF2-40D6-A3CC-E6796F26641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Dzień Ojca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Przygotował: Sebastian Wągiel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6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3601202"/>
          </a:xfrm>
        </p:spPr>
        <p:txBody>
          <a:bodyPr anchor="ctr">
            <a:normAutofit/>
          </a:bodyPr>
          <a:lstStyle/>
          <a:p>
            <a:pPr algn="ctr"/>
            <a:r>
              <a:rPr lang="pl-PL" sz="6000" dirty="0"/>
              <a:t>Jak obchodzi się Dzień Ojca w Polsce?</a:t>
            </a:r>
          </a:p>
        </p:txBody>
      </p:sp>
    </p:spTree>
    <p:extLst>
      <p:ext uri="{BB962C8B-B14F-4D97-AF65-F5344CB8AC3E}">
        <p14:creationId xmlns:p14="http://schemas.microsoft.com/office/powerpoint/2010/main" val="9849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/>
              <a:t>Jak obchodzi się Dzień Ojca w Polsce?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Najmłodsze dzieci robią laurki, w przedszkolach i początkowych klasach podstawówki organizowane są tzw. teatrzyki, na które zapraszani są ojcowie. Starsze dzieci składają życzenia, spędzają wspólnie czas i dają drobne upominki.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05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dealne na dzień ojca. Jak wybrać wyjątkowy prezent, który wzbudzi  najpiękniejsze uczucia? | Z Ekspertem o Dzieci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Idealne na dzień ojca. Jak wybrać wyjątkowy prezent, który wzbudzi  najpiękniejsze uczucia? | Z Ekspertem o Dziecia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604"/>
            <a:ext cx="9144000" cy="52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5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995686"/>
            <a:ext cx="7741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0" dirty="0" smtClean="0">
                <a:solidFill>
                  <a:schemeClr val="accent1"/>
                </a:solidFill>
              </a:rPr>
              <a:t>Dzień Ojca - ciekawostki</a:t>
            </a:r>
            <a:endParaRPr lang="pl-PL" sz="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11510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Dzień Ojca – </a:t>
            </a:r>
            <a:r>
              <a:rPr lang="pl-PL" sz="3600" dirty="0" smtClean="0"/>
              <a:t>ciekawostki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Autofit/>
          </a:bodyPr>
          <a:lstStyle/>
          <a:p>
            <a:pPr marL="228600" indent="-228600" fontAlgn="base">
              <a:buFont typeface="+mj-lt"/>
              <a:buAutoNum type="arabicPeriod"/>
            </a:pPr>
            <a:r>
              <a:rPr lang="pl-PL" sz="1800" dirty="0" smtClean="0"/>
              <a:t>W </a:t>
            </a:r>
            <a:r>
              <a:rPr lang="pl-PL" sz="1800" dirty="0"/>
              <a:t>Polsce Dzień Ojca obchodzony jest 23 czerwca od 1965 roku.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pl-PL" sz="1800" dirty="0" smtClean="0"/>
              <a:t>W </a:t>
            </a:r>
            <a:r>
              <a:rPr lang="pl-PL" sz="1800" dirty="0"/>
              <a:t>niektórych krajach tj. Włochy, Hiszpania, Portugalia, obchody przypadają na 19 marca (dzień św. Józefa).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pl-PL" sz="1800" dirty="0" smtClean="0"/>
              <a:t>W </a:t>
            </a:r>
            <a:r>
              <a:rPr lang="pl-PL" sz="1800" dirty="0"/>
              <a:t>Niemczech Dzień Ojca przerodził się w Dzień Mężczyzny. Obchodzi się go w Dzień Wniebowstąpienia Pańskiego, który przypada na 39 dzień po Niedzieli Wielkanocnej.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pl-PL" sz="1800" dirty="0" smtClean="0"/>
              <a:t>W </a:t>
            </a:r>
            <a:r>
              <a:rPr lang="pl-PL" sz="1800" dirty="0"/>
              <a:t>Rosji Dzień Ojca obchodzony jest 23 lutego.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pl-PL" sz="1800" dirty="0" smtClean="0"/>
              <a:t>W </a:t>
            </a:r>
            <a:r>
              <a:rPr lang="pl-PL" sz="1800" dirty="0"/>
              <a:t>Danii Dzień Ojca obchodzony jest tego samego dnia co Dzień Konstytucji – 5 czerwca</a:t>
            </a:r>
            <a:r>
              <a:rPr lang="pl-PL" sz="1800" dirty="0" smtClean="0"/>
              <a:t>.</a:t>
            </a:r>
            <a:endParaRPr lang="pl-PL" sz="1800" dirty="0"/>
          </a:p>
          <a:p>
            <a:pPr marL="228600" indent="-228600" fontAlgn="base">
              <a:buFont typeface="+mj-lt"/>
              <a:buAutoNum type="arabicPeriod"/>
            </a:pPr>
            <a:r>
              <a:rPr lang="pl-PL" sz="1800" dirty="0" smtClean="0"/>
              <a:t>23 </a:t>
            </a:r>
            <a:r>
              <a:rPr lang="pl-PL" sz="1800" dirty="0"/>
              <a:t>czerwca Dzień Ojca świętuje się tylko w Polsce i Nikaragui.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pl-PL" sz="1800" dirty="0" smtClean="0"/>
              <a:t>W </a:t>
            </a:r>
            <a:r>
              <a:rPr lang="pl-PL" sz="1800" dirty="0"/>
              <a:t>większości krajów na świecie Dzień Ojca obchodzony jest w trzecią niedzielę czerwca</a:t>
            </a:r>
            <a:r>
              <a:rPr lang="pl-PL" sz="1800" dirty="0" smtClean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8608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024744" cy="857250"/>
          </a:xfrm>
        </p:spPr>
        <p:txBody>
          <a:bodyPr/>
          <a:lstStyle/>
          <a:p>
            <a:r>
              <a:rPr lang="pl-PL" dirty="0" smtClean="0"/>
              <a:t>Dzień Ojca  – 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9582"/>
            <a:ext cx="7632963" cy="381642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l-PL" sz="1500" dirty="0">
                <a:solidFill>
                  <a:schemeClr val="accent1"/>
                </a:solidFill>
              </a:rPr>
              <a:t>8</a:t>
            </a:r>
            <a:r>
              <a:rPr lang="pl-PL" sz="1500" dirty="0" smtClean="0">
                <a:solidFill>
                  <a:schemeClr val="accent1"/>
                </a:solidFill>
              </a:rPr>
              <a:t>. </a:t>
            </a:r>
            <a:r>
              <a:rPr lang="pl-PL" sz="1500" dirty="0" smtClean="0"/>
              <a:t>W Tajlandii Dzień Ojca obchodzony jest w dniu urodzin króla </a:t>
            </a:r>
            <a:r>
              <a:rPr lang="pl-PL" sz="1500" dirty="0" err="1" smtClean="0"/>
              <a:t>Bhumibola</a:t>
            </a:r>
            <a:r>
              <a:rPr lang="pl-PL" sz="1500" dirty="0" smtClean="0"/>
              <a:t> – 5 grudnia.</a:t>
            </a:r>
          </a:p>
          <a:p>
            <a:pPr marL="0" indent="0" fontAlgn="base">
              <a:buNone/>
            </a:pPr>
            <a:r>
              <a:rPr lang="pl-PL" sz="1500" dirty="0">
                <a:solidFill>
                  <a:schemeClr val="accent1"/>
                </a:solidFill>
              </a:rPr>
              <a:t>9</a:t>
            </a:r>
            <a:r>
              <a:rPr lang="pl-PL" sz="1500" dirty="0" smtClean="0">
                <a:solidFill>
                  <a:schemeClr val="accent1"/>
                </a:solidFill>
              </a:rPr>
              <a:t>. </a:t>
            </a:r>
            <a:r>
              <a:rPr lang="pl-PL" sz="1500" dirty="0" smtClean="0"/>
              <a:t>W Australii corocznie wybierany jest „Najlepszy Ojciec Roku”.</a:t>
            </a:r>
          </a:p>
          <a:p>
            <a:pPr marL="0" indent="0" fontAlgn="base">
              <a:buNone/>
            </a:pPr>
            <a:r>
              <a:rPr lang="pl-PL" sz="1500" dirty="0" smtClean="0">
                <a:solidFill>
                  <a:schemeClr val="accent1"/>
                </a:solidFill>
              </a:rPr>
              <a:t>10. </a:t>
            </a:r>
            <a:r>
              <a:rPr lang="pl-PL" sz="1500" dirty="0" smtClean="0"/>
              <a:t>W Chinach Dzień Ojca obchodzony jest 8 sierpnia, ponieważ osiem brzmi jak ba, 8 miesiąc, 8 dzień (ba, ba) brzmi podobnie jak potoczne określenie „tata” – ba-ba.</a:t>
            </a:r>
          </a:p>
          <a:p>
            <a:pPr marL="0" indent="0" fontAlgn="base">
              <a:buNone/>
            </a:pPr>
            <a:r>
              <a:rPr lang="pl-PL" sz="1500" dirty="0" smtClean="0">
                <a:solidFill>
                  <a:schemeClr val="accent1"/>
                </a:solidFill>
              </a:rPr>
              <a:t>11. </a:t>
            </a:r>
            <a:r>
              <a:rPr lang="pl-PL" sz="1500" dirty="0" smtClean="0"/>
              <a:t>W Estonii Dzień Ojca jest w drugą niedzielę listopada w czasie święta narodowego – Dnia Flagi.</a:t>
            </a:r>
          </a:p>
          <a:p>
            <a:pPr marL="0" indent="0" fontAlgn="base">
              <a:buNone/>
            </a:pPr>
            <a:r>
              <a:rPr lang="pl-PL" sz="1500" dirty="0" smtClean="0">
                <a:solidFill>
                  <a:schemeClr val="accent1"/>
                </a:solidFill>
              </a:rPr>
              <a:t>12. </a:t>
            </a:r>
            <a:r>
              <a:rPr lang="pl-PL" sz="1500" dirty="0" smtClean="0"/>
              <a:t>W Indiach obchody Dnia Ojca przyjęły się tylko w dużych miastach.</a:t>
            </a:r>
          </a:p>
          <a:p>
            <a:pPr marL="0" indent="0" fontAlgn="base">
              <a:buNone/>
            </a:pPr>
            <a:r>
              <a:rPr lang="pl-PL" sz="1500" dirty="0" smtClean="0">
                <a:solidFill>
                  <a:schemeClr val="accent1"/>
                </a:solidFill>
              </a:rPr>
              <a:t>13. </a:t>
            </a:r>
            <a:r>
              <a:rPr lang="pl-PL" sz="1500" dirty="0" smtClean="0"/>
              <a:t>Na Łotwie Dzień Ojca obchodzony jest dopiero od 2008 roku – 14 września.</a:t>
            </a:r>
          </a:p>
          <a:p>
            <a:pPr marL="0" indent="0" fontAlgn="base">
              <a:buNone/>
            </a:pPr>
            <a:r>
              <a:rPr lang="pl-PL" sz="1500" dirty="0" smtClean="0">
                <a:solidFill>
                  <a:schemeClr val="accent1"/>
                </a:solidFill>
              </a:rPr>
              <a:t>14. </a:t>
            </a:r>
            <a:r>
              <a:rPr lang="pl-PL" sz="1500" dirty="0" smtClean="0"/>
              <a:t>W Holandii zgodnie z tradycją ojcowie dostają śniadanie do łóżka, a na kolację zabierają dzieci do swoich ojców.</a:t>
            </a:r>
          </a:p>
          <a:p>
            <a:pPr marL="0" indent="0" fontAlgn="base">
              <a:buNone/>
            </a:pPr>
            <a:r>
              <a:rPr lang="pl-PL" sz="1500" dirty="0" smtClean="0">
                <a:solidFill>
                  <a:schemeClr val="accent1"/>
                </a:solidFill>
              </a:rPr>
              <a:t>15. </a:t>
            </a:r>
            <a:r>
              <a:rPr lang="pl-PL" sz="1500" dirty="0" smtClean="0"/>
              <a:t>Rumunia jest jedynym krajem Unii Europejskiej, gdzie Dzień Ojca uznany został oficjalnie przez Państwo. Druga niedziela maja jest dniem wolnym od pracy.</a:t>
            </a:r>
          </a:p>
        </p:txBody>
      </p:sp>
    </p:spTree>
    <p:extLst>
      <p:ext uri="{BB962C8B-B14F-4D97-AF65-F5344CB8AC3E}">
        <p14:creationId xmlns:p14="http://schemas.microsoft.com/office/powerpoint/2010/main" val="9637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95686"/>
            <a:ext cx="8208912" cy="857250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Życzenia dla wszystkich ojców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716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208912" cy="2952328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N</a:t>
            </a:r>
            <a:r>
              <a:rPr lang="pl-PL" sz="3200" dirty="0" smtClean="0"/>
              <a:t>ajserdeczniejsze </a:t>
            </a:r>
            <a:r>
              <a:rPr lang="pl-PL" sz="3200" dirty="0"/>
              <a:t>przyjmij życzenia</a:t>
            </a:r>
            <a:br>
              <a:rPr lang="pl-PL" sz="3200" dirty="0"/>
            </a:br>
            <a:r>
              <a:rPr lang="pl-PL" sz="3200" dirty="0"/>
              <a:t>zamiarów i marzeń spełnienia,</a:t>
            </a:r>
            <a:br>
              <a:rPr lang="pl-PL" sz="3200" dirty="0"/>
            </a:br>
            <a:r>
              <a:rPr lang="pl-PL" sz="3200" dirty="0"/>
              <a:t>w działaniu i w pracy- sukcesu.</a:t>
            </a:r>
            <a:br>
              <a:rPr lang="pl-PL" sz="3200" dirty="0"/>
            </a:br>
            <a:r>
              <a:rPr lang="pl-PL" sz="3200" dirty="0"/>
              <a:t>Niech szczęście pilnuje Twojego adresu,</a:t>
            </a:r>
            <a:br>
              <a:rPr lang="pl-PL" sz="3200" dirty="0"/>
            </a:br>
            <a:r>
              <a:rPr lang="pl-PL" sz="3200" dirty="0"/>
              <a:t>jak wierny cień trwa obok stale,</a:t>
            </a:r>
            <a:br>
              <a:rPr lang="pl-PL" sz="3200" dirty="0"/>
            </a:br>
            <a:r>
              <a:rPr lang="pl-PL" sz="3200" dirty="0"/>
              <a:t>niech sprzyja Ci wytrwale</a:t>
            </a:r>
            <a:r>
              <a:rPr lang="pl-PL" sz="3200" dirty="0" smtClean="0"/>
              <a:t>!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61730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ziś Dzień Ojca. Składamy najserdeczniejsze życzenia dla każdego taty –  Gmina Młodziesz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5758"/>
            <a:ext cx="7212335" cy="46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3817226"/>
          </a:xfrm>
        </p:spPr>
        <p:txBody>
          <a:bodyPr anchor="ctr">
            <a:noAutofit/>
          </a:bodyPr>
          <a:lstStyle/>
          <a:p>
            <a:pPr algn="ctr"/>
            <a:r>
              <a:rPr lang="pl-PL" sz="6000" dirty="0"/>
              <a:t>Kto, gdzie i kiedy zapoczątkował obchodzenie Dnia Ojca?</a:t>
            </a:r>
          </a:p>
        </p:txBody>
      </p:sp>
    </p:spTree>
    <p:extLst>
      <p:ext uri="{BB962C8B-B14F-4D97-AF65-F5344CB8AC3E}">
        <p14:creationId xmlns:p14="http://schemas.microsoft.com/office/powerpoint/2010/main" val="42285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696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Kto, gdzie i kiedy zapoczątkował obchodzenie Dnia Ojca?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33843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dirty="0" smtClean="0"/>
              <a:t>Historia Dnia Ojca sięga 19 czerwca 1910 roku. Tego dnia w Stanach Zjednoczonych w miasteczku Spokane został zapoczątkowany Dzień Ojca dzięki Sonorze Smart </a:t>
            </a:r>
            <a:r>
              <a:rPr lang="pl-PL" sz="1800" dirty="0" err="1" smtClean="0"/>
              <a:t>Dodd</a:t>
            </a:r>
            <a:r>
              <a:rPr lang="pl-PL" sz="1800" dirty="0" smtClean="0"/>
              <a:t>. Wpadła na pomysł by uczcić pamięć o ojcach kiedy dowiedziała się o istnieniu Dnia Matki. Było to dla niej szczególnie ważne, ponieważ chciała uczcić pamięć i trud opieki nad rodziną, gdy ją i jej pięcioro rodzeństwa samotnie wychowywał ojciec – William Smart weteran wojny secesyjnej. Zaproponowała datę 5 czerwca ze względu na to, że był to dzień urodzin jej ojca, lecz radni przyjęli za święto trzecią niedzielę czerwca. Prezydent Lyndon B. Johnson ogłosił Dzień Ojca świętem państwowym w 1966 roku, natomiast osiem lat później oficjalnie było obchodzone w terminie ustalonym przez radnych.</a:t>
            </a:r>
          </a:p>
        </p:txBody>
      </p:sp>
    </p:spTree>
    <p:extLst>
      <p:ext uri="{BB962C8B-B14F-4D97-AF65-F5344CB8AC3E}">
        <p14:creationId xmlns:p14="http://schemas.microsoft.com/office/powerpoint/2010/main" val="17516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699542"/>
            <a:ext cx="7024744" cy="4033250"/>
          </a:xfrm>
        </p:spPr>
        <p:txBody>
          <a:bodyPr anchor="ctr">
            <a:normAutofit/>
          </a:bodyPr>
          <a:lstStyle/>
          <a:p>
            <a:pPr algn="ctr"/>
            <a:r>
              <a:rPr lang="pl-PL" sz="6000" dirty="0"/>
              <a:t>Jaki prezent na Dzień Ojca?</a:t>
            </a:r>
          </a:p>
        </p:txBody>
      </p:sp>
    </p:spTree>
    <p:extLst>
      <p:ext uri="{BB962C8B-B14F-4D97-AF65-F5344CB8AC3E}">
        <p14:creationId xmlns:p14="http://schemas.microsoft.com/office/powerpoint/2010/main" val="29839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6169" y="496109"/>
            <a:ext cx="702474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Jaki prezent na Dzień Ojca?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6172" y="1468100"/>
            <a:ext cx="6777317" cy="26317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Nic tak nie wzruszy Ojca, jak szczere podziękowania za trud wychowania, za cierpliwość i wspólnie spędzone chwile. Własnoręcznie wykonany drobiazg przez dzieci, da więcej radości niż drogi prezent. Z drobnych prezentów popularne są: skarpetki, krawaty, suplementy zdrowia.</a:t>
            </a:r>
            <a:endParaRPr lang="pl-PL" dirty="0"/>
          </a:p>
        </p:txBody>
      </p:sp>
      <p:pic>
        <p:nvPicPr>
          <p:cNvPr id="1026" name="Picture 2" descr="C:\Users\Nauczyciel\Desktop\prez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800" l="10000" r="91200">
                        <a14:foregroundMark x1="12600" y1="25400" x2="16000" y2="25000"/>
                        <a14:foregroundMark x1="58200" y1="42600" x2="79400" y2="26000"/>
                        <a14:foregroundMark x1="82600" y1="26200" x2="75800" y2="70200"/>
                        <a14:foregroundMark x1="78000" y1="23400" x2="87800" y2="29000"/>
                        <a14:foregroundMark x1="87000" y1="26000" x2="87000" y2="26000"/>
                        <a14:foregroundMark x1="86800" y1="25200" x2="86800" y2="25200"/>
                        <a14:foregroundMark x1="88600" y1="28000" x2="88600" y2="28000"/>
                        <a14:foregroundMark x1="91200" y1="50000" x2="91200" y2="50000"/>
                        <a14:foregroundMark x1="84600" y1="23400" x2="87600" y2="24400"/>
                        <a14:foregroundMark x1="43600" y1="91800" x2="43600" y2="9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91830"/>
            <a:ext cx="1616006" cy="161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aki prezent na Dzień Ojca? Wybieramy prezent dla taty - sklep  komputronik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6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411510"/>
            <a:ext cx="8064896" cy="4465298"/>
          </a:xfrm>
        </p:spPr>
        <p:txBody>
          <a:bodyPr anchor="ctr">
            <a:noAutofit/>
          </a:bodyPr>
          <a:lstStyle/>
          <a:p>
            <a:pPr algn="ctr"/>
            <a:r>
              <a:rPr lang="pl-PL" sz="6000" dirty="0"/>
              <a:t>Dlaczego Dzień Ojca w Polsce obchodzony jest dopiero od 1965 roku?</a:t>
            </a:r>
          </a:p>
        </p:txBody>
      </p:sp>
    </p:spTree>
    <p:extLst>
      <p:ext uri="{BB962C8B-B14F-4D97-AF65-F5344CB8AC3E}">
        <p14:creationId xmlns:p14="http://schemas.microsoft.com/office/powerpoint/2010/main" val="9152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483518"/>
            <a:ext cx="7024744" cy="1144480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Dlaczego Dzień Ojca w Polsce obchodzony jest dopiero od 1965 roku</a:t>
            </a:r>
            <a:r>
              <a:rPr lang="pl-PL" sz="2800" dirty="0" smtClean="0"/>
              <a:t>?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dirty="0"/>
              <a:t>We wcześniejszych latach rola ojca w wychowywaniu dzieci była niedoceniana. Spowodowane było to tym, że sytuacja panująca w kraju zmuszała mężczyzn do walki za kraj, wielu niesłusznie skazanych długie lata spędziło w więzieniach, co skutkowało tym, że kobiety samotnie wychowywały dzieci. Po II wojnie światowej ojcowie mieli możliwość odgrywać większą rolę w tworzeniu rodziny i w pełni zasłużyli na swój dzień w roku.</a:t>
            </a:r>
          </a:p>
        </p:txBody>
      </p:sp>
    </p:spTree>
    <p:extLst>
      <p:ext uri="{BB962C8B-B14F-4D97-AF65-F5344CB8AC3E}">
        <p14:creationId xmlns:p14="http://schemas.microsoft.com/office/powerpoint/2010/main" val="11487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</TotalTime>
  <Words>654</Words>
  <Application>Microsoft Office PowerPoint</Application>
  <PresentationFormat>Pokaz na ekranie (16:9)</PresentationFormat>
  <Paragraphs>34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Austin</vt:lpstr>
      <vt:lpstr>Dzień Ojca</vt:lpstr>
      <vt:lpstr>Prezentacja programu PowerPoint</vt:lpstr>
      <vt:lpstr>Kto, gdzie i kiedy zapoczątkował obchodzenie Dnia Ojca?</vt:lpstr>
      <vt:lpstr>Kto, gdzie i kiedy zapoczątkował obchodzenie Dnia Ojca?</vt:lpstr>
      <vt:lpstr>Jaki prezent na Dzień Ojca?</vt:lpstr>
      <vt:lpstr>Jaki prezent na Dzień Ojca?</vt:lpstr>
      <vt:lpstr>Prezentacja programu PowerPoint</vt:lpstr>
      <vt:lpstr>Dlaczego Dzień Ojca w Polsce obchodzony jest dopiero od 1965 roku?</vt:lpstr>
      <vt:lpstr>Dlaczego Dzień Ojca w Polsce obchodzony jest dopiero od 1965 roku?</vt:lpstr>
      <vt:lpstr>Jak obchodzi się Dzień Ojca w Polsce?</vt:lpstr>
      <vt:lpstr>Jak obchodzi się Dzień Ojca w Polsce?</vt:lpstr>
      <vt:lpstr>Prezentacja programu PowerPoint</vt:lpstr>
      <vt:lpstr>Prezentacja programu PowerPoint</vt:lpstr>
      <vt:lpstr>Dzień Ojca – ciekawostki</vt:lpstr>
      <vt:lpstr>Dzień Ojca  – ciekawostki</vt:lpstr>
      <vt:lpstr>Życzenia dla wszystkich ojców</vt:lpstr>
      <vt:lpstr>Najserdeczniejsze przyjmij życzenia zamiarów i marzeń spełnienia, w działaniu i w pracy- sukcesu. Niech szczęście pilnuje Twojego adresu, jak wierny cień trwa obok stale, niech sprzyja Ci wytrwale!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Ojca</dc:title>
  <dc:creator>Nauczyciel</dc:creator>
  <cp:lastModifiedBy>Nauczyciel</cp:lastModifiedBy>
  <cp:revision>7</cp:revision>
  <dcterms:created xsi:type="dcterms:W3CDTF">2021-06-08T10:58:17Z</dcterms:created>
  <dcterms:modified xsi:type="dcterms:W3CDTF">2021-06-08T12:08:21Z</dcterms:modified>
</cp:coreProperties>
</file>