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Skowrońska" initials="J" lastIdx="1" clrIdx="0">
    <p:extLst>
      <p:ext uri="{19B8F6BF-5375-455C-9EA6-DF929625EA0E}">
        <p15:presenceInfo xmlns:p15="http://schemas.microsoft.com/office/powerpoint/2012/main" userId="Joanna Skowroń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" y="-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15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21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52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57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6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25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85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78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06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1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40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5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9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79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33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71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4B7E26-D731-4D4D-94EE-8B5AF4947AA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E029E8-63B5-4B0B-83FE-56089EB34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664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0D15B-F918-46A2-9E21-7BF3F9B2E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414337"/>
            <a:ext cx="8991600" cy="1185863"/>
          </a:xfrm>
        </p:spPr>
        <p:txBody>
          <a:bodyPr/>
          <a:lstStyle/>
          <a:p>
            <a:r>
              <a:rPr lang="pl-PL" dirty="0"/>
              <a:t>Zwierzęta Afryki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F041CE-DC35-4A2B-80A9-667B2EB38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1773238"/>
            <a:ext cx="9144000" cy="1655762"/>
          </a:xfrm>
        </p:spPr>
        <p:txBody>
          <a:bodyPr/>
          <a:lstStyle/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2CEB68-863F-4873-B46F-FFF66444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073275"/>
            <a:ext cx="4076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1A4467-489C-4AB0-9A97-16D1D715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7" y="219022"/>
            <a:ext cx="10364451" cy="1596177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Słoń afrykański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1A68BA-EEC7-4905-8E60-02B0180AF7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" y="1958591"/>
            <a:ext cx="4565649" cy="3424237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1620F7D-C5EE-409F-93AC-3E3D996BEDC3}"/>
              </a:ext>
            </a:extLst>
          </p:cNvPr>
          <p:cNvSpPr txBox="1"/>
          <p:nvPr/>
        </p:nvSpPr>
        <p:spPr>
          <a:xfrm>
            <a:off x="6028564" y="2104008"/>
            <a:ext cx="5089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Słoń Afrykański żyje w Azji Południowej i Południowo Wschodniej oraz w Afryce . Dopiero urodzone słoniątko może ważyć 100 kilogramów a dorosły aż 6 ton – 6000 kg. Słoń jest roślinożerny je między innymi : trawę kore drzew i owoce. Słoń Afrykański żyje około 70 lat.</a:t>
            </a:r>
          </a:p>
        </p:txBody>
      </p:sp>
    </p:spTree>
    <p:extLst>
      <p:ext uri="{BB962C8B-B14F-4D97-AF65-F5344CB8AC3E}">
        <p14:creationId xmlns:p14="http://schemas.microsoft.com/office/powerpoint/2010/main" val="253025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1ED0B-763B-4B95-A736-A01FF7F1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Hipopotam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AE2EF3C-6F82-4895-A520-12E9E87CF7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1" y="1618781"/>
            <a:ext cx="3070860" cy="230314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D980DC6-B954-4BEB-9A89-22D7C0139F91}"/>
              </a:ext>
            </a:extLst>
          </p:cNvPr>
          <p:cNvSpPr txBox="1"/>
          <p:nvPr/>
        </p:nvSpPr>
        <p:spPr>
          <a:xfrm>
            <a:off x="5615940" y="2976919"/>
            <a:ext cx="4312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Hipopotam zamieszkuje południową Afrykę. Zajmują główne brzegi jezior rzek . Głównym pożywieniem hipopotamów stanowią rośliny lądowe głównie trawy.</a:t>
            </a:r>
          </a:p>
          <a:p>
            <a:r>
              <a:rPr lang="pl-PL" dirty="0"/>
              <a:t>Nie pogardzą także roślinami wodnymi.</a:t>
            </a:r>
          </a:p>
          <a:p>
            <a:r>
              <a:rPr lang="pl-PL" dirty="0"/>
              <a:t>Hipopotamy żyją od 30 do 50 lat na wolności krócej. Hipopotam waży 4000 kg.</a:t>
            </a:r>
          </a:p>
          <a:p>
            <a:r>
              <a:rPr lang="pl-PL" dirty="0"/>
              <a:t>Hipopotam potrafi biec z </a:t>
            </a:r>
            <a:r>
              <a:rPr lang="pl-PL" dirty="0" err="1"/>
              <a:t>prętkością</a:t>
            </a:r>
            <a:r>
              <a:rPr lang="pl-PL" dirty="0"/>
              <a:t> nawet 50 km/h , a w wodzie 8 km/h</a:t>
            </a:r>
          </a:p>
        </p:txBody>
      </p:sp>
    </p:spTree>
    <p:extLst>
      <p:ext uri="{BB962C8B-B14F-4D97-AF65-F5344CB8AC3E}">
        <p14:creationId xmlns:p14="http://schemas.microsoft.com/office/powerpoint/2010/main" val="84381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79AD5-396C-4DD8-ABCF-17157B61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Żyrafa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4F02D6E-D35B-4CE5-B938-EEBFFC553D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8" y="2100727"/>
            <a:ext cx="2340864" cy="2648450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1B4EE9E-8D2A-4089-BD2B-EC91916E1293}"/>
              </a:ext>
            </a:extLst>
          </p:cNvPr>
          <p:cNvSpPr txBox="1"/>
          <p:nvPr/>
        </p:nvSpPr>
        <p:spPr>
          <a:xfrm>
            <a:off x="4892040" y="2214694"/>
            <a:ext cx="354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Szyja Żyrafy może sięgać aż do </a:t>
            </a:r>
          </a:p>
          <a:p>
            <a:r>
              <a:rPr lang="pl-PL" dirty="0"/>
              <a:t>4-5 m. Samiec żyrafy waży około 1200 kg a samica 830 kg.</a:t>
            </a:r>
          </a:p>
          <a:p>
            <a:r>
              <a:rPr lang="pl-PL" dirty="0"/>
              <a:t>Główne pożywienie żyrafy to liście drzew akacji, rosnące na wysokości nie dostępnej dla innych roślinożerców. Żyrafa żyje od 20 do 30 lat.</a:t>
            </a:r>
          </a:p>
        </p:txBody>
      </p:sp>
    </p:spTree>
    <p:extLst>
      <p:ext uri="{BB962C8B-B14F-4D97-AF65-F5344CB8AC3E}">
        <p14:creationId xmlns:p14="http://schemas.microsoft.com/office/powerpoint/2010/main" val="7305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FA378F-69F5-40F0-BBA3-34007E7B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72797"/>
            <a:ext cx="10364451" cy="1596177"/>
          </a:xfrm>
        </p:spPr>
        <p:txBody>
          <a:bodyPr/>
          <a:lstStyle/>
          <a:p>
            <a:r>
              <a:rPr lang="pl-PL" dirty="0"/>
              <a:t>Gepard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15B2573-23F8-45FC-B1F2-B377056C5B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4" y="1958340"/>
            <a:ext cx="3802796" cy="249187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98F9B9F-F406-4950-9E55-70C0615D8A8B}"/>
              </a:ext>
            </a:extLst>
          </p:cNvPr>
          <p:cNvSpPr txBox="1"/>
          <p:nvPr/>
        </p:nvSpPr>
        <p:spPr>
          <a:xfrm>
            <a:off x="6499860" y="2705100"/>
            <a:ext cx="3055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Gepardy w bieganiu potrafią osiągną prędkość 55 km/h.</a:t>
            </a:r>
          </a:p>
          <a:p>
            <a:r>
              <a:rPr lang="pl-PL" dirty="0"/>
              <a:t>Gepardy można </a:t>
            </a:r>
            <a:r>
              <a:rPr lang="pl-PL" dirty="0" err="1"/>
              <a:t>znaleść</a:t>
            </a:r>
            <a:r>
              <a:rPr lang="pl-PL" dirty="0"/>
              <a:t> w Afryce oraz Azji.</a:t>
            </a:r>
          </a:p>
          <a:p>
            <a:r>
              <a:rPr lang="pl-PL" dirty="0"/>
              <a:t>Gepardy żyją około 20 lat.</a:t>
            </a:r>
          </a:p>
          <a:p>
            <a:r>
              <a:rPr lang="pl-PL" dirty="0"/>
              <a:t>Gepardy ważą około 60-90 kg. Gepardy są mięso </a:t>
            </a:r>
            <a:r>
              <a:rPr lang="pl-PL" dirty="0" err="1"/>
              <a:t>żercami</a:t>
            </a:r>
            <a:r>
              <a:rPr lang="pl-PL" dirty="0"/>
              <a:t> jedzą przeważnie młode antylopy.</a:t>
            </a:r>
          </a:p>
        </p:txBody>
      </p:sp>
    </p:spTree>
    <p:extLst>
      <p:ext uri="{BB962C8B-B14F-4D97-AF65-F5344CB8AC3E}">
        <p14:creationId xmlns:p14="http://schemas.microsoft.com/office/powerpoint/2010/main" val="48435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42E405-88F1-4EDD-A3BC-3646CF7C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wszystko o zwierzętach Afryki.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0290B7-F4B1-40A1-AC6C-E4FF0E1407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360420"/>
            <a:ext cx="10363826" cy="2430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dirty="0"/>
              <a:t>Dziękuje za uwagę.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44D3B5-4E25-406C-A63B-68FB5A9FA3ED}"/>
              </a:ext>
            </a:extLst>
          </p:cNvPr>
          <p:cNvSpPr txBox="1"/>
          <p:nvPr/>
        </p:nvSpPr>
        <p:spPr>
          <a:xfrm>
            <a:off x="3619500" y="2651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01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291</TotalTime>
  <Words>212</Words>
  <Application>Microsoft Office PowerPoint</Application>
  <PresentationFormat>Panoramiczny</PresentationFormat>
  <Paragraphs>31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Kropla</vt:lpstr>
      <vt:lpstr>Zwierzęta Afryki</vt:lpstr>
      <vt:lpstr>Słoń afrykański</vt:lpstr>
      <vt:lpstr>Hipopotam</vt:lpstr>
      <vt:lpstr>Żyrafa</vt:lpstr>
      <vt:lpstr>Gepard</vt:lpstr>
      <vt:lpstr>To wszystko o zwierzętach Afryki.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Afryki</dc:title>
  <dc:creator>Joanna Skowrońska</dc:creator>
  <cp:lastModifiedBy>Joanna Skowrońska</cp:lastModifiedBy>
  <cp:revision>21</cp:revision>
  <dcterms:created xsi:type="dcterms:W3CDTF">2020-04-22T08:11:20Z</dcterms:created>
  <dcterms:modified xsi:type="dcterms:W3CDTF">2020-04-22T14:29:35Z</dcterms:modified>
</cp:coreProperties>
</file>