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BDC83-C69F-4822-81C1-56C3D1BDB33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9B0F089-210E-48A6-9DD9-65E0215FDEB9}">
      <dgm:prSet/>
      <dgm:spPr/>
      <dgm:t>
        <a:bodyPr/>
        <a:lstStyle/>
        <a:p>
          <a:pPr>
            <a:defRPr cap="all"/>
          </a:pPr>
          <a:r>
            <a:rPr lang="pl-PL"/>
            <a:t>Autyzm, to całościowe zaburzenie rozwoju, charakteryzuje się trudnościami w interakcjach społecznych, deficytami w komunikacji. </a:t>
          </a:r>
          <a:endParaRPr lang="en-US"/>
        </a:p>
      </dgm:t>
    </dgm:pt>
    <dgm:pt modelId="{0D3E6897-0996-4906-8FBD-0C3D81D187A3}" type="parTrans" cxnId="{AB4BD480-1740-49CF-BF26-DF5F6A06BB25}">
      <dgm:prSet/>
      <dgm:spPr/>
      <dgm:t>
        <a:bodyPr/>
        <a:lstStyle/>
        <a:p>
          <a:endParaRPr lang="en-US"/>
        </a:p>
      </dgm:t>
    </dgm:pt>
    <dgm:pt modelId="{E512381D-437F-49D9-8930-51ACD90FE567}" type="sibTrans" cxnId="{AB4BD480-1740-49CF-BF26-DF5F6A06BB25}">
      <dgm:prSet/>
      <dgm:spPr/>
      <dgm:t>
        <a:bodyPr/>
        <a:lstStyle/>
        <a:p>
          <a:endParaRPr lang="en-US"/>
        </a:p>
      </dgm:t>
    </dgm:pt>
    <dgm:pt modelId="{79EB2F99-65FE-497F-9548-9158344AC699}">
      <dgm:prSet/>
      <dgm:spPr/>
      <dgm:t>
        <a:bodyPr/>
        <a:lstStyle/>
        <a:p>
          <a:pPr>
            <a:defRPr cap="all"/>
          </a:pPr>
          <a:r>
            <a:rPr lang="pl-PL"/>
            <a:t>Z autyzmu nie można się wyleczyć, ale dobrze postawiona diagnoza i działanie terapeutyczne mogą zapewnić dziecku autystycznemu dobre warunki rozwoju. </a:t>
          </a:r>
          <a:endParaRPr lang="en-US"/>
        </a:p>
      </dgm:t>
    </dgm:pt>
    <dgm:pt modelId="{067CE3DA-8402-4213-9252-2224DFC44AD4}" type="parTrans" cxnId="{EEA5697B-6E70-4356-A3E6-5751330CA1B6}">
      <dgm:prSet/>
      <dgm:spPr/>
      <dgm:t>
        <a:bodyPr/>
        <a:lstStyle/>
        <a:p>
          <a:endParaRPr lang="en-US"/>
        </a:p>
      </dgm:t>
    </dgm:pt>
    <dgm:pt modelId="{E3044B7C-07A2-49DF-8814-0E397997070E}" type="sibTrans" cxnId="{EEA5697B-6E70-4356-A3E6-5751330CA1B6}">
      <dgm:prSet/>
      <dgm:spPr/>
      <dgm:t>
        <a:bodyPr/>
        <a:lstStyle/>
        <a:p>
          <a:endParaRPr lang="en-US"/>
        </a:p>
      </dgm:t>
    </dgm:pt>
    <dgm:pt modelId="{2E363EAA-AE0B-44B8-BEF1-EB9B080E15F1}" type="pres">
      <dgm:prSet presAssocID="{8BABDC83-C69F-4822-81C1-56C3D1BDB335}" presName="root" presStyleCnt="0">
        <dgm:presLayoutVars>
          <dgm:dir/>
          <dgm:resizeHandles val="exact"/>
        </dgm:presLayoutVars>
      </dgm:prSet>
      <dgm:spPr/>
    </dgm:pt>
    <dgm:pt modelId="{BEB26A68-3437-413A-BAB3-6620CD590275}" type="pres">
      <dgm:prSet presAssocID="{D9B0F089-210E-48A6-9DD9-65E0215FDEB9}" presName="compNode" presStyleCnt="0"/>
      <dgm:spPr/>
    </dgm:pt>
    <dgm:pt modelId="{E5A748BA-9D76-4EB3-A3BD-CFC58F7DF29D}" type="pres">
      <dgm:prSet presAssocID="{D9B0F089-210E-48A6-9DD9-65E0215FDEB9}" presName="iconBgRect" presStyleLbl="bgShp" presStyleIdx="0" presStyleCnt="2"/>
      <dgm:spPr/>
    </dgm:pt>
    <dgm:pt modelId="{1AE3C12F-41CB-4183-B54F-BE4EDBEAC047}" type="pres">
      <dgm:prSet presAssocID="{D9B0F089-210E-48A6-9DD9-65E0215FDEB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F04B510-8432-4904-BD72-C6882D172008}" type="pres">
      <dgm:prSet presAssocID="{D9B0F089-210E-48A6-9DD9-65E0215FDEB9}" presName="spaceRect" presStyleCnt="0"/>
      <dgm:spPr/>
    </dgm:pt>
    <dgm:pt modelId="{52614B68-7112-4053-8BCE-B56D2962B370}" type="pres">
      <dgm:prSet presAssocID="{D9B0F089-210E-48A6-9DD9-65E0215FDEB9}" presName="textRect" presStyleLbl="revTx" presStyleIdx="0" presStyleCnt="2">
        <dgm:presLayoutVars>
          <dgm:chMax val="1"/>
          <dgm:chPref val="1"/>
        </dgm:presLayoutVars>
      </dgm:prSet>
      <dgm:spPr/>
    </dgm:pt>
    <dgm:pt modelId="{02C98DB0-427B-472A-B05D-F151BC683AD1}" type="pres">
      <dgm:prSet presAssocID="{E512381D-437F-49D9-8930-51ACD90FE567}" presName="sibTrans" presStyleCnt="0"/>
      <dgm:spPr/>
    </dgm:pt>
    <dgm:pt modelId="{5E64451D-112C-4B0C-9252-07041CD56A58}" type="pres">
      <dgm:prSet presAssocID="{79EB2F99-65FE-497F-9548-9158344AC699}" presName="compNode" presStyleCnt="0"/>
      <dgm:spPr/>
    </dgm:pt>
    <dgm:pt modelId="{12835953-2C02-4ACE-B4B0-705B08E80752}" type="pres">
      <dgm:prSet presAssocID="{79EB2F99-65FE-497F-9548-9158344AC699}" presName="iconBgRect" presStyleLbl="bgShp" presStyleIdx="1" presStyleCnt="2"/>
      <dgm:spPr/>
    </dgm:pt>
    <dgm:pt modelId="{1CE82B1D-64E8-4B20-A7CF-5C7BC30D95F0}" type="pres">
      <dgm:prSet presAssocID="{79EB2F99-65FE-497F-9548-9158344AC69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BB5B7BA-566B-4160-95A2-9460CA1BEC6D}" type="pres">
      <dgm:prSet presAssocID="{79EB2F99-65FE-497F-9548-9158344AC699}" presName="spaceRect" presStyleCnt="0"/>
      <dgm:spPr/>
    </dgm:pt>
    <dgm:pt modelId="{FBEEF4FC-3583-4091-9F97-329328DFFCDF}" type="pres">
      <dgm:prSet presAssocID="{79EB2F99-65FE-497F-9548-9158344AC69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B32AA08-2557-410B-8BE8-847EB7258489}" type="presOf" srcId="{D9B0F089-210E-48A6-9DD9-65E0215FDEB9}" destId="{52614B68-7112-4053-8BCE-B56D2962B370}" srcOrd="0" destOrd="0" presId="urn:microsoft.com/office/officeart/2018/5/layout/IconCircleLabelList"/>
    <dgm:cxn modelId="{88FF3528-7B1B-4D61-B942-FCBF655E3C60}" type="presOf" srcId="{79EB2F99-65FE-497F-9548-9158344AC699}" destId="{FBEEF4FC-3583-4091-9F97-329328DFFCDF}" srcOrd="0" destOrd="0" presId="urn:microsoft.com/office/officeart/2018/5/layout/IconCircleLabelList"/>
    <dgm:cxn modelId="{EEA5697B-6E70-4356-A3E6-5751330CA1B6}" srcId="{8BABDC83-C69F-4822-81C1-56C3D1BDB335}" destId="{79EB2F99-65FE-497F-9548-9158344AC699}" srcOrd="1" destOrd="0" parTransId="{067CE3DA-8402-4213-9252-2224DFC44AD4}" sibTransId="{E3044B7C-07A2-49DF-8814-0E397997070E}"/>
    <dgm:cxn modelId="{AB4BD480-1740-49CF-BF26-DF5F6A06BB25}" srcId="{8BABDC83-C69F-4822-81C1-56C3D1BDB335}" destId="{D9B0F089-210E-48A6-9DD9-65E0215FDEB9}" srcOrd="0" destOrd="0" parTransId="{0D3E6897-0996-4906-8FBD-0C3D81D187A3}" sibTransId="{E512381D-437F-49D9-8930-51ACD90FE567}"/>
    <dgm:cxn modelId="{0779EDD3-74D6-49CE-94EF-C42E72EB3A34}" type="presOf" srcId="{8BABDC83-C69F-4822-81C1-56C3D1BDB335}" destId="{2E363EAA-AE0B-44B8-BEF1-EB9B080E15F1}" srcOrd="0" destOrd="0" presId="urn:microsoft.com/office/officeart/2018/5/layout/IconCircleLabelList"/>
    <dgm:cxn modelId="{5B14427E-A21B-4381-ABA0-D0BF69624327}" type="presParOf" srcId="{2E363EAA-AE0B-44B8-BEF1-EB9B080E15F1}" destId="{BEB26A68-3437-413A-BAB3-6620CD590275}" srcOrd="0" destOrd="0" presId="urn:microsoft.com/office/officeart/2018/5/layout/IconCircleLabelList"/>
    <dgm:cxn modelId="{B9D1AA73-943E-490A-A8F5-124A3F412020}" type="presParOf" srcId="{BEB26A68-3437-413A-BAB3-6620CD590275}" destId="{E5A748BA-9D76-4EB3-A3BD-CFC58F7DF29D}" srcOrd="0" destOrd="0" presId="urn:microsoft.com/office/officeart/2018/5/layout/IconCircleLabelList"/>
    <dgm:cxn modelId="{EA9DD82F-BFED-4137-9C8A-E74EDA390B9E}" type="presParOf" srcId="{BEB26A68-3437-413A-BAB3-6620CD590275}" destId="{1AE3C12F-41CB-4183-B54F-BE4EDBEAC047}" srcOrd="1" destOrd="0" presId="urn:microsoft.com/office/officeart/2018/5/layout/IconCircleLabelList"/>
    <dgm:cxn modelId="{3F328FB0-691C-496F-9915-C838B6E38801}" type="presParOf" srcId="{BEB26A68-3437-413A-BAB3-6620CD590275}" destId="{4F04B510-8432-4904-BD72-C6882D172008}" srcOrd="2" destOrd="0" presId="urn:microsoft.com/office/officeart/2018/5/layout/IconCircleLabelList"/>
    <dgm:cxn modelId="{F2140D2B-4B2B-46D0-91E7-DAA04381F524}" type="presParOf" srcId="{BEB26A68-3437-413A-BAB3-6620CD590275}" destId="{52614B68-7112-4053-8BCE-B56D2962B370}" srcOrd="3" destOrd="0" presId="urn:microsoft.com/office/officeart/2018/5/layout/IconCircleLabelList"/>
    <dgm:cxn modelId="{A4067674-08D1-4BE8-B350-292E95CCD6F9}" type="presParOf" srcId="{2E363EAA-AE0B-44B8-BEF1-EB9B080E15F1}" destId="{02C98DB0-427B-472A-B05D-F151BC683AD1}" srcOrd="1" destOrd="0" presId="urn:microsoft.com/office/officeart/2018/5/layout/IconCircleLabelList"/>
    <dgm:cxn modelId="{3365EAED-DAC9-4631-A73E-DBDAF1D9CBAE}" type="presParOf" srcId="{2E363EAA-AE0B-44B8-BEF1-EB9B080E15F1}" destId="{5E64451D-112C-4B0C-9252-07041CD56A58}" srcOrd="2" destOrd="0" presId="urn:microsoft.com/office/officeart/2018/5/layout/IconCircleLabelList"/>
    <dgm:cxn modelId="{973B2E03-29D0-4E7E-94AE-03AD79BDC3CC}" type="presParOf" srcId="{5E64451D-112C-4B0C-9252-07041CD56A58}" destId="{12835953-2C02-4ACE-B4B0-705B08E80752}" srcOrd="0" destOrd="0" presId="urn:microsoft.com/office/officeart/2018/5/layout/IconCircleLabelList"/>
    <dgm:cxn modelId="{A28D0D42-E26D-4A8F-A4A4-FC876888AB5E}" type="presParOf" srcId="{5E64451D-112C-4B0C-9252-07041CD56A58}" destId="{1CE82B1D-64E8-4B20-A7CF-5C7BC30D95F0}" srcOrd="1" destOrd="0" presId="urn:microsoft.com/office/officeart/2018/5/layout/IconCircleLabelList"/>
    <dgm:cxn modelId="{8FAFC451-BC01-460B-A32E-6631A11EFB89}" type="presParOf" srcId="{5E64451D-112C-4B0C-9252-07041CD56A58}" destId="{4BB5B7BA-566B-4160-95A2-9460CA1BEC6D}" srcOrd="2" destOrd="0" presId="urn:microsoft.com/office/officeart/2018/5/layout/IconCircleLabelList"/>
    <dgm:cxn modelId="{39703CF5-7AB3-4351-9B98-E6B3DF260FDF}" type="presParOf" srcId="{5E64451D-112C-4B0C-9252-07041CD56A58}" destId="{FBEEF4FC-3583-4091-9F97-329328DFFCD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440C3-22A1-4DC4-A408-2395E5E9170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908446F-DEAE-41DA-954A-F6E933EDF007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skrajnym unikaniem przez dziecko kontaktów </a:t>
          </a:r>
          <a:br>
            <a:rPr lang="pl-PL"/>
          </a:br>
          <a:r>
            <a:rPr lang="pl-PL"/>
            <a:t>z innymi ludźmi,</a:t>
          </a:r>
          <a:endParaRPr lang="en-US"/>
        </a:p>
      </dgm:t>
    </dgm:pt>
    <dgm:pt modelId="{0CC71E1D-61AF-4DB3-970A-80561ACA000E}" type="parTrans" cxnId="{E7022C77-3D3F-48DA-B66A-7BEF93861C9B}">
      <dgm:prSet/>
      <dgm:spPr/>
      <dgm:t>
        <a:bodyPr/>
        <a:lstStyle/>
        <a:p>
          <a:endParaRPr lang="en-US"/>
        </a:p>
      </dgm:t>
    </dgm:pt>
    <dgm:pt modelId="{25E072DC-83F4-4A3F-8892-0D0854F91513}" type="sibTrans" cxnId="{E7022C77-3D3F-48DA-B66A-7BEF93861C9B}">
      <dgm:prSet phldrT="01"/>
      <dgm:spPr/>
      <dgm:t>
        <a:bodyPr/>
        <a:lstStyle/>
        <a:p>
          <a:endParaRPr lang="en-US"/>
        </a:p>
      </dgm:t>
    </dgm:pt>
    <dgm:pt modelId="{0BE801E6-9E36-47E8-B3D1-64DDA626BBA7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potrzebą zachowania niezmienności otoczenia,</a:t>
          </a:r>
          <a:endParaRPr lang="en-US"/>
        </a:p>
      </dgm:t>
    </dgm:pt>
    <dgm:pt modelId="{B95BA2F2-44A8-420E-97EC-1CD52EDE95D2}" type="parTrans" cxnId="{A5149687-4B28-4BFC-9D80-23C40CD42EA8}">
      <dgm:prSet/>
      <dgm:spPr/>
      <dgm:t>
        <a:bodyPr/>
        <a:lstStyle/>
        <a:p>
          <a:endParaRPr lang="en-US"/>
        </a:p>
      </dgm:t>
    </dgm:pt>
    <dgm:pt modelId="{1A2A7C4C-B2A4-44C8-BD19-7DC4301EC62E}" type="sibTrans" cxnId="{A5149687-4B28-4BFC-9D80-23C40CD42EA8}">
      <dgm:prSet phldrT="02"/>
      <dgm:spPr/>
      <dgm:t>
        <a:bodyPr/>
        <a:lstStyle/>
        <a:p>
          <a:endParaRPr lang="en-US"/>
        </a:p>
      </dgm:t>
    </dgm:pt>
    <dgm:pt modelId="{7D593287-A49A-4BDE-BAFD-EDF035D3B9E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poważnym zaburzeniem mowy.</a:t>
          </a:r>
          <a:endParaRPr lang="en-US"/>
        </a:p>
      </dgm:t>
    </dgm:pt>
    <dgm:pt modelId="{1A86369D-5CB5-4092-9E70-3B1287E88DEA}" type="parTrans" cxnId="{A31D5D8E-CAB4-443A-AC17-5223D7E18B12}">
      <dgm:prSet/>
      <dgm:spPr/>
      <dgm:t>
        <a:bodyPr/>
        <a:lstStyle/>
        <a:p>
          <a:endParaRPr lang="en-US"/>
        </a:p>
      </dgm:t>
    </dgm:pt>
    <dgm:pt modelId="{F908F6D1-5149-468C-9718-0A5F4A3BF3C0}" type="sibTrans" cxnId="{A31D5D8E-CAB4-443A-AC17-5223D7E18B12}">
      <dgm:prSet phldrT="03"/>
      <dgm:spPr/>
      <dgm:t>
        <a:bodyPr/>
        <a:lstStyle/>
        <a:p>
          <a:endParaRPr lang="en-US"/>
        </a:p>
      </dgm:t>
    </dgm:pt>
    <dgm:pt modelId="{56688A39-A904-4DA2-947C-DC2CB97D0ADD}" type="pres">
      <dgm:prSet presAssocID="{135440C3-22A1-4DC4-A408-2395E5E9170A}" presName="root" presStyleCnt="0">
        <dgm:presLayoutVars>
          <dgm:dir/>
          <dgm:resizeHandles val="exact"/>
        </dgm:presLayoutVars>
      </dgm:prSet>
      <dgm:spPr/>
    </dgm:pt>
    <dgm:pt modelId="{9584BC73-A890-4187-9F9B-627EE73D9DE1}" type="pres">
      <dgm:prSet presAssocID="{7908446F-DEAE-41DA-954A-F6E933EDF007}" presName="compNode" presStyleCnt="0"/>
      <dgm:spPr/>
    </dgm:pt>
    <dgm:pt modelId="{E77E8BEB-16C7-4B57-8348-5F881F424FE6}" type="pres">
      <dgm:prSet presAssocID="{7908446F-DEAE-41DA-954A-F6E933EDF00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61663E2-C7F8-437C-B638-C0A1E17C3328}" type="pres">
      <dgm:prSet presAssocID="{7908446F-DEAE-41DA-954A-F6E933EDF007}" presName="spaceRect" presStyleCnt="0"/>
      <dgm:spPr/>
    </dgm:pt>
    <dgm:pt modelId="{E6048269-8EB6-41DB-8987-D270F8176CB2}" type="pres">
      <dgm:prSet presAssocID="{7908446F-DEAE-41DA-954A-F6E933EDF007}" presName="textRect" presStyleLbl="revTx" presStyleIdx="0" presStyleCnt="3">
        <dgm:presLayoutVars>
          <dgm:chMax val="1"/>
          <dgm:chPref val="1"/>
        </dgm:presLayoutVars>
      </dgm:prSet>
      <dgm:spPr/>
    </dgm:pt>
    <dgm:pt modelId="{31D21459-5BBC-4802-928B-11D8D8E59600}" type="pres">
      <dgm:prSet presAssocID="{25E072DC-83F4-4A3F-8892-0D0854F91513}" presName="sibTrans" presStyleCnt="0"/>
      <dgm:spPr/>
    </dgm:pt>
    <dgm:pt modelId="{B319D763-EFBD-4804-A7D1-20A1B8936004}" type="pres">
      <dgm:prSet presAssocID="{0BE801E6-9E36-47E8-B3D1-64DDA626BBA7}" presName="compNode" presStyleCnt="0"/>
      <dgm:spPr/>
    </dgm:pt>
    <dgm:pt modelId="{288837BB-6714-4FF4-9A03-48C6D9AAFFA4}" type="pres">
      <dgm:prSet presAssocID="{0BE801E6-9E36-47E8-B3D1-64DDA626BBA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9AB3043-CFD1-4577-83B3-E10AA14A55CE}" type="pres">
      <dgm:prSet presAssocID="{0BE801E6-9E36-47E8-B3D1-64DDA626BBA7}" presName="spaceRect" presStyleCnt="0"/>
      <dgm:spPr/>
    </dgm:pt>
    <dgm:pt modelId="{59C63D39-91FB-4A92-955F-A3F8418CAC94}" type="pres">
      <dgm:prSet presAssocID="{0BE801E6-9E36-47E8-B3D1-64DDA626BBA7}" presName="textRect" presStyleLbl="revTx" presStyleIdx="1" presStyleCnt="3">
        <dgm:presLayoutVars>
          <dgm:chMax val="1"/>
          <dgm:chPref val="1"/>
        </dgm:presLayoutVars>
      </dgm:prSet>
      <dgm:spPr/>
    </dgm:pt>
    <dgm:pt modelId="{E04355FB-C088-4439-A008-C98383D34487}" type="pres">
      <dgm:prSet presAssocID="{1A2A7C4C-B2A4-44C8-BD19-7DC4301EC62E}" presName="sibTrans" presStyleCnt="0"/>
      <dgm:spPr/>
    </dgm:pt>
    <dgm:pt modelId="{AC2ADE84-05DA-4E75-B386-4416F81BA71D}" type="pres">
      <dgm:prSet presAssocID="{7D593287-A49A-4BDE-BAFD-EDF035D3B9E4}" presName="compNode" presStyleCnt="0"/>
      <dgm:spPr/>
    </dgm:pt>
    <dgm:pt modelId="{824D20B3-3201-479D-B1E8-DA43669465AF}" type="pres">
      <dgm:prSet presAssocID="{7D593287-A49A-4BDE-BAFD-EDF035D3B9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A180786-C874-47FF-A141-5079E1B3A8E8}" type="pres">
      <dgm:prSet presAssocID="{7D593287-A49A-4BDE-BAFD-EDF035D3B9E4}" presName="spaceRect" presStyleCnt="0"/>
      <dgm:spPr/>
    </dgm:pt>
    <dgm:pt modelId="{2426EBDC-3DCA-4F8A-9C55-5A828250C2D8}" type="pres">
      <dgm:prSet presAssocID="{7D593287-A49A-4BDE-BAFD-EDF035D3B9E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CE67132-3E43-4A1D-B493-6A2B8DC1523F}" type="presOf" srcId="{7D593287-A49A-4BDE-BAFD-EDF035D3B9E4}" destId="{2426EBDC-3DCA-4F8A-9C55-5A828250C2D8}" srcOrd="0" destOrd="0" presId="urn:microsoft.com/office/officeart/2018/2/layout/IconLabelList"/>
    <dgm:cxn modelId="{0E3C6A6F-0078-4010-9829-889C7E12C3A0}" type="presOf" srcId="{135440C3-22A1-4DC4-A408-2395E5E9170A}" destId="{56688A39-A904-4DA2-947C-DC2CB97D0ADD}" srcOrd="0" destOrd="0" presId="urn:microsoft.com/office/officeart/2018/2/layout/IconLabelList"/>
    <dgm:cxn modelId="{E7022C77-3D3F-48DA-B66A-7BEF93861C9B}" srcId="{135440C3-22A1-4DC4-A408-2395E5E9170A}" destId="{7908446F-DEAE-41DA-954A-F6E933EDF007}" srcOrd="0" destOrd="0" parTransId="{0CC71E1D-61AF-4DB3-970A-80561ACA000E}" sibTransId="{25E072DC-83F4-4A3F-8892-0D0854F91513}"/>
    <dgm:cxn modelId="{A5149687-4B28-4BFC-9D80-23C40CD42EA8}" srcId="{135440C3-22A1-4DC4-A408-2395E5E9170A}" destId="{0BE801E6-9E36-47E8-B3D1-64DDA626BBA7}" srcOrd="1" destOrd="0" parTransId="{B95BA2F2-44A8-420E-97EC-1CD52EDE95D2}" sibTransId="{1A2A7C4C-B2A4-44C8-BD19-7DC4301EC62E}"/>
    <dgm:cxn modelId="{A31D5D8E-CAB4-443A-AC17-5223D7E18B12}" srcId="{135440C3-22A1-4DC4-A408-2395E5E9170A}" destId="{7D593287-A49A-4BDE-BAFD-EDF035D3B9E4}" srcOrd="2" destOrd="0" parTransId="{1A86369D-5CB5-4092-9E70-3B1287E88DEA}" sibTransId="{F908F6D1-5149-468C-9718-0A5F4A3BF3C0}"/>
    <dgm:cxn modelId="{194460CB-2720-40F9-ABCA-3F21EDDD84D7}" type="presOf" srcId="{0BE801E6-9E36-47E8-B3D1-64DDA626BBA7}" destId="{59C63D39-91FB-4A92-955F-A3F8418CAC94}" srcOrd="0" destOrd="0" presId="urn:microsoft.com/office/officeart/2018/2/layout/IconLabelList"/>
    <dgm:cxn modelId="{BBDA08EE-B7CA-48C4-A161-4EBFD892D666}" type="presOf" srcId="{7908446F-DEAE-41DA-954A-F6E933EDF007}" destId="{E6048269-8EB6-41DB-8987-D270F8176CB2}" srcOrd="0" destOrd="0" presId="urn:microsoft.com/office/officeart/2018/2/layout/IconLabelList"/>
    <dgm:cxn modelId="{520D938B-B869-4ED7-B500-8F5D37726BE9}" type="presParOf" srcId="{56688A39-A904-4DA2-947C-DC2CB97D0ADD}" destId="{9584BC73-A890-4187-9F9B-627EE73D9DE1}" srcOrd="0" destOrd="0" presId="urn:microsoft.com/office/officeart/2018/2/layout/IconLabelList"/>
    <dgm:cxn modelId="{03018381-C113-48EF-AF2F-CE27C9696063}" type="presParOf" srcId="{9584BC73-A890-4187-9F9B-627EE73D9DE1}" destId="{E77E8BEB-16C7-4B57-8348-5F881F424FE6}" srcOrd="0" destOrd="0" presId="urn:microsoft.com/office/officeart/2018/2/layout/IconLabelList"/>
    <dgm:cxn modelId="{F44C0F57-E17D-4FA7-A5D4-FA75CD60034C}" type="presParOf" srcId="{9584BC73-A890-4187-9F9B-627EE73D9DE1}" destId="{861663E2-C7F8-437C-B638-C0A1E17C3328}" srcOrd="1" destOrd="0" presId="urn:microsoft.com/office/officeart/2018/2/layout/IconLabelList"/>
    <dgm:cxn modelId="{C6E6251A-5E3C-45CB-A81C-802734AA347B}" type="presParOf" srcId="{9584BC73-A890-4187-9F9B-627EE73D9DE1}" destId="{E6048269-8EB6-41DB-8987-D270F8176CB2}" srcOrd="2" destOrd="0" presId="urn:microsoft.com/office/officeart/2018/2/layout/IconLabelList"/>
    <dgm:cxn modelId="{42FF9022-95B3-4162-9CF7-6B9CF8DC08AD}" type="presParOf" srcId="{56688A39-A904-4DA2-947C-DC2CB97D0ADD}" destId="{31D21459-5BBC-4802-928B-11D8D8E59600}" srcOrd="1" destOrd="0" presId="urn:microsoft.com/office/officeart/2018/2/layout/IconLabelList"/>
    <dgm:cxn modelId="{58682817-7D90-47A7-A990-C1A5406F12BC}" type="presParOf" srcId="{56688A39-A904-4DA2-947C-DC2CB97D0ADD}" destId="{B319D763-EFBD-4804-A7D1-20A1B8936004}" srcOrd="2" destOrd="0" presId="urn:microsoft.com/office/officeart/2018/2/layout/IconLabelList"/>
    <dgm:cxn modelId="{76D8A8BB-B927-4D1A-B69D-7D0D85D9BDD3}" type="presParOf" srcId="{B319D763-EFBD-4804-A7D1-20A1B8936004}" destId="{288837BB-6714-4FF4-9A03-48C6D9AAFFA4}" srcOrd="0" destOrd="0" presId="urn:microsoft.com/office/officeart/2018/2/layout/IconLabelList"/>
    <dgm:cxn modelId="{56193CF6-D8E0-4483-9FDC-96F4D6E42B81}" type="presParOf" srcId="{B319D763-EFBD-4804-A7D1-20A1B8936004}" destId="{89AB3043-CFD1-4577-83B3-E10AA14A55CE}" srcOrd="1" destOrd="0" presId="urn:microsoft.com/office/officeart/2018/2/layout/IconLabelList"/>
    <dgm:cxn modelId="{0505BFD4-9285-4B64-878A-5761E78A923B}" type="presParOf" srcId="{B319D763-EFBD-4804-A7D1-20A1B8936004}" destId="{59C63D39-91FB-4A92-955F-A3F8418CAC94}" srcOrd="2" destOrd="0" presId="urn:microsoft.com/office/officeart/2018/2/layout/IconLabelList"/>
    <dgm:cxn modelId="{97B4297B-F232-47F0-B73D-EBA3E771CFC3}" type="presParOf" srcId="{56688A39-A904-4DA2-947C-DC2CB97D0ADD}" destId="{E04355FB-C088-4439-A008-C98383D34487}" srcOrd="3" destOrd="0" presId="urn:microsoft.com/office/officeart/2018/2/layout/IconLabelList"/>
    <dgm:cxn modelId="{205480D4-0367-4C52-90AE-69FBABCB5407}" type="presParOf" srcId="{56688A39-A904-4DA2-947C-DC2CB97D0ADD}" destId="{AC2ADE84-05DA-4E75-B386-4416F81BA71D}" srcOrd="4" destOrd="0" presId="urn:microsoft.com/office/officeart/2018/2/layout/IconLabelList"/>
    <dgm:cxn modelId="{CB977335-5659-418B-A95C-2CD4FE2FCD40}" type="presParOf" srcId="{AC2ADE84-05DA-4E75-B386-4416F81BA71D}" destId="{824D20B3-3201-479D-B1E8-DA43669465AF}" srcOrd="0" destOrd="0" presId="urn:microsoft.com/office/officeart/2018/2/layout/IconLabelList"/>
    <dgm:cxn modelId="{CE08AA14-7A60-4E6A-85C4-80943C77DA05}" type="presParOf" srcId="{AC2ADE84-05DA-4E75-B386-4416F81BA71D}" destId="{AA180786-C874-47FF-A141-5079E1B3A8E8}" srcOrd="1" destOrd="0" presId="urn:microsoft.com/office/officeart/2018/2/layout/IconLabelList"/>
    <dgm:cxn modelId="{6F9602DF-7C7C-4E9B-B185-AF1AF054ADE8}" type="presParOf" srcId="{AC2ADE84-05DA-4E75-B386-4416F81BA71D}" destId="{2426EBDC-3DCA-4F8A-9C55-5A828250C2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748BA-9D76-4EB3-A3BD-CFC58F7DF29D}">
      <dsp:nvSpPr>
        <dsp:cNvPr id="0" name=""/>
        <dsp:cNvSpPr/>
      </dsp:nvSpPr>
      <dsp:spPr>
        <a:xfrm>
          <a:off x="2165640" y="14383"/>
          <a:ext cx="2024437" cy="20244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3C12F-41CB-4183-B54F-BE4EDBEAC047}">
      <dsp:nvSpPr>
        <dsp:cNvPr id="0" name=""/>
        <dsp:cNvSpPr/>
      </dsp:nvSpPr>
      <dsp:spPr>
        <a:xfrm>
          <a:off x="2597078" y="445821"/>
          <a:ext cx="1161562" cy="116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4B68-7112-4053-8BCE-B56D2962B370}">
      <dsp:nvSpPr>
        <dsp:cNvPr id="0" name=""/>
        <dsp:cNvSpPr/>
      </dsp:nvSpPr>
      <dsp:spPr>
        <a:xfrm>
          <a:off x="1518484" y="2669384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Autyzm, to całościowe zaburzenie rozwoju, charakteryzuje się trudnościami w interakcjach społecznych, deficytami w komunikacji. </a:t>
          </a:r>
          <a:endParaRPr lang="en-US" sz="1100" kern="1200"/>
        </a:p>
      </dsp:txBody>
      <dsp:txXfrm>
        <a:off x="1518484" y="2669384"/>
        <a:ext cx="3318750" cy="720000"/>
      </dsp:txXfrm>
    </dsp:sp>
    <dsp:sp modelId="{12835953-2C02-4ACE-B4B0-705B08E80752}">
      <dsp:nvSpPr>
        <dsp:cNvPr id="0" name=""/>
        <dsp:cNvSpPr/>
      </dsp:nvSpPr>
      <dsp:spPr>
        <a:xfrm>
          <a:off x="6065171" y="14383"/>
          <a:ext cx="2024437" cy="20244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82B1D-64E8-4B20-A7CF-5C7BC30D95F0}">
      <dsp:nvSpPr>
        <dsp:cNvPr id="0" name=""/>
        <dsp:cNvSpPr/>
      </dsp:nvSpPr>
      <dsp:spPr>
        <a:xfrm>
          <a:off x="6496609" y="445821"/>
          <a:ext cx="1161562" cy="116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EF4FC-3583-4091-9F97-329328DFFCDF}">
      <dsp:nvSpPr>
        <dsp:cNvPr id="0" name=""/>
        <dsp:cNvSpPr/>
      </dsp:nvSpPr>
      <dsp:spPr>
        <a:xfrm>
          <a:off x="5418015" y="2669384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100" kern="1200"/>
            <a:t>Z autyzmu nie można się wyleczyć, ale dobrze postawiona diagnoza i działanie terapeutyczne mogą zapewnić dziecku autystycznemu dobre warunki rozwoju. </a:t>
          </a:r>
          <a:endParaRPr lang="en-US" sz="1100" kern="1200"/>
        </a:p>
      </dsp:txBody>
      <dsp:txXfrm>
        <a:off x="5418015" y="2669384"/>
        <a:ext cx="331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E8BEB-16C7-4B57-8348-5F881F424FE6}">
      <dsp:nvSpPr>
        <dsp:cNvPr id="0" name=""/>
        <dsp:cNvSpPr/>
      </dsp:nvSpPr>
      <dsp:spPr>
        <a:xfrm>
          <a:off x="916987" y="534201"/>
          <a:ext cx="1444246" cy="14442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48269-8EB6-41DB-8987-D270F8176CB2}">
      <dsp:nvSpPr>
        <dsp:cNvPr id="0" name=""/>
        <dsp:cNvSpPr/>
      </dsp:nvSpPr>
      <dsp:spPr>
        <a:xfrm>
          <a:off x="34391" y="2360536"/>
          <a:ext cx="3209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skrajnym unikaniem przez dziecko kontaktów </a:t>
          </a:r>
          <a:br>
            <a:rPr lang="pl-PL" sz="1500" kern="1200"/>
          </a:br>
          <a:r>
            <a:rPr lang="pl-PL" sz="1500" kern="1200"/>
            <a:t>z innymi ludźmi,</a:t>
          </a:r>
          <a:endParaRPr lang="en-US" sz="1500" kern="1200"/>
        </a:p>
      </dsp:txBody>
      <dsp:txXfrm>
        <a:off x="34391" y="2360536"/>
        <a:ext cx="3209437" cy="720000"/>
      </dsp:txXfrm>
    </dsp:sp>
    <dsp:sp modelId="{288837BB-6714-4FF4-9A03-48C6D9AAFFA4}">
      <dsp:nvSpPr>
        <dsp:cNvPr id="0" name=""/>
        <dsp:cNvSpPr/>
      </dsp:nvSpPr>
      <dsp:spPr>
        <a:xfrm>
          <a:off x="4688076" y="534201"/>
          <a:ext cx="1444246" cy="14442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63D39-91FB-4A92-955F-A3F8418CAC94}">
      <dsp:nvSpPr>
        <dsp:cNvPr id="0" name=""/>
        <dsp:cNvSpPr/>
      </dsp:nvSpPr>
      <dsp:spPr>
        <a:xfrm>
          <a:off x="3805480" y="2360536"/>
          <a:ext cx="3209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potrzebą zachowania niezmienności otoczenia,</a:t>
          </a:r>
          <a:endParaRPr lang="en-US" sz="1500" kern="1200"/>
        </a:p>
      </dsp:txBody>
      <dsp:txXfrm>
        <a:off x="3805480" y="2360536"/>
        <a:ext cx="3209437" cy="720000"/>
      </dsp:txXfrm>
    </dsp:sp>
    <dsp:sp modelId="{824D20B3-3201-479D-B1E8-DA43669465AF}">
      <dsp:nvSpPr>
        <dsp:cNvPr id="0" name=""/>
        <dsp:cNvSpPr/>
      </dsp:nvSpPr>
      <dsp:spPr>
        <a:xfrm>
          <a:off x="8459164" y="534201"/>
          <a:ext cx="1444246" cy="14442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6EBDC-3DCA-4F8A-9C55-5A828250C2D8}">
      <dsp:nvSpPr>
        <dsp:cNvPr id="0" name=""/>
        <dsp:cNvSpPr/>
      </dsp:nvSpPr>
      <dsp:spPr>
        <a:xfrm>
          <a:off x="7576569" y="2360536"/>
          <a:ext cx="3209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poważnym zaburzeniem mowy.</a:t>
          </a:r>
          <a:endParaRPr lang="en-US" sz="1500" kern="1200"/>
        </a:p>
      </dsp:txBody>
      <dsp:txXfrm>
        <a:off x="7576569" y="2360536"/>
        <a:ext cx="320943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7A991-140B-451B-8838-271A34976A91}" type="datetimeFigureOut">
              <a:rPr lang="pl-PL" smtClean="0"/>
              <a:t>28.05.2020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2FF74-1905-424D-BE4A-AB3A9D4866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22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0926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292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544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6699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923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7724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5032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2910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180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89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561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842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402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150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463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852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3ED0CC-082F-4160-86E5-0D6041F12778}" type="datetime1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1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mocautyzm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ynapsis.org.pl/" TargetMode="External"/><Relationship Id="rId4" Type="http://schemas.openxmlformats.org/officeDocument/2006/relationships/hyperlink" Target="https://autyzmpomoc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511F85B-5967-428B-BE8B-819A79813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5D79C8AE-3E3E-44D8-BE13-5357F15B93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5" name="Snip Diagonal Corner Rectangle 6">
            <a:extLst>
              <a:ext uri="{FF2B5EF4-FFF2-40B4-BE49-F238E27FC236}">
                <a16:creationId xmlns:a16="http://schemas.microsoft.com/office/drawing/2014/main" id="{28DA8D05-CF65-4382-8BF4-2A08754DB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gradFill>
            <a:gsLst>
              <a:gs pos="2000">
                <a:schemeClr val="dk2">
                  <a:tint val="97000"/>
                  <a:hueMod val="92000"/>
                  <a:satMod val="169000"/>
                  <a:lumMod val="164000"/>
                  <a:alpha val="79000"/>
                </a:schemeClr>
              </a:gs>
              <a:gs pos="100000">
                <a:schemeClr val="dk2">
                  <a:shade val="96000"/>
                  <a:satMod val="120000"/>
                  <a:lumMod val="90000"/>
                  <a:alpha val="88000"/>
                </a:schemeClr>
              </a:gs>
            </a:gsLst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7046F4-052D-48ED-AC63-3F4A4053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1454" y="872067"/>
            <a:ext cx="6767736" cy="2486049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KWIECIEŃ MIESIĄCEM AUTYZMU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3D9CB1-13E7-4E07-B955-9ECB05E99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249" y="5071532"/>
            <a:ext cx="5133408" cy="914401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hlinkClick r:id="rId3"/>
              </a:rPr>
              <a:t>https://www.pomocautyzm.org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hlinkClick r:id="rId4"/>
              </a:rPr>
              <a:t>https://autyzmpomoc.org/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hlinkClick r:id="rId5"/>
              </a:rPr>
              <a:t>https://synapsis.org.pl/</a:t>
            </a:r>
            <a:endParaRPr lang="pl-PL" dirty="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0C6252F-9468-4CFE-8A28-0DFE703FB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1344" y="9144"/>
            <a:ext cx="6080656" cy="6163733"/>
            <a:chOff x="6108170" y="8467"/>
            <a:chExt cx="6080656" cy="61637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873F8F7-6FEE-4BB3-94A3-78B5C2FF1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F5B2264-1E71-4A5B-ABFC-2832FD78E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6E0A76D-9460-46B8-BD58-9E9BF9CEB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7E3790F-67C5-42CD-B933-75C6F3250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F3C2C4-F6BB-4D14-8577-3649162D0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091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6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98A7BC2-AFDE-498B-947D-5160BA53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300" dirty="0">
                <a:solidFill>
                  <a:srgbClr val="FFFFFF"/>
                </a:solidFill>
              </a:rPr>
              <a:t>2 kwietnia – Światowy Dzień Świadomości Autyzmu </a:t>
            </a:r>
          </a:p>
        </p:txBody>
      </p:sp>
      <p:sp>
        <p:nvSpPr>
          <p:cNvPr id="29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Symbol zastępczy zawartości 2">
            <a:extLst>
              <a:ext uri="{FF2B5EF4-FFF2-40B4-BE49-F238E27FC236}">
                <a16:creationId xmlns:a16="http://schemas.microsoft.com/office/drawing/2014/main" id="{A67B54F9-CF30-45C3-8918-1B190122D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73871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104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092361-E238-49D3-9951-358198B52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300" dirty="0"/>
              <a:t>Autyzm jest zaburzeniem charakteryzującym się trzema głównymi cechami: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24004EB-6415-42EF-A9F5-C28A3BB9F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807245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42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E09CCB3F-DBCE-4964-9E34-8C5DE80EF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nip Diagonal Corner Rectangle 24">
            <a:extLst>
              <a:ext uri="{FF2B5EF4-FFF2-40B4-BE49-F238E27FC236}">
                <a16:creationId xmlns:a16="http://schemas.microsoft.com/office/drawing/2014/main" id="{1DFF944F-74BA-483A-82C0-64E3AAF4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5D4DA41-7164-4690-97E1-E76193C08A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5" r="-2" b="6518"/>
          <a:stretch/>
        </p:blipFill>
        <p:spPr>
          <a:xfrm>
            <a:off x="706950" y="756908"/>
            <a:ext cx="6371707" cy="5056318"/>
          </a:xfrm>
          <a:custGeom>
            <a:avLst/>
            <a:gdLst/>
            <a:ahLst/>
            <a:cxnLst/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id="{A9733A91-F958-4629-801A-3F6F1E09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812972-C68B-4C59-B3A7-4AF61E935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3F3B7C-7909-4486-AA08-5C6B625C3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BD7DA8-741F-4296-9363-05EF91541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068EFC-20FC-456F-839F-4BCFFCAA8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251C60F-B911-433E-BF75-3BBEFD053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92729F4-F98F-4783-8608-24657FF5BEE1}"/>
              </a:ext>
            </a:extLst>
          </p:cNvPr>
          <p:cNvSpPr txBox="1"/>
          <p:nvPr/>
        </p:nvSpPr>
        <p:spPr>
          <a:xfrm>
            <a:off x="3414408" y="5538228"/>
            <a:ext cx="3326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Chłopiec z Krainy Spektrum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33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665FA-CF93-4CCD-8581-8CA641BF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37" y="162982"/>
            <a:ext cx="8534400" cy="1507067"/>
          </a:xfrm>
        </p:spPr>
        <p:txBody>
          <a:bodyPr>
            <a:normAutofit/>
          </a:bodyPr>
          <a:lstStyle/>
          <a:p>
            <a:r>
              <a:rPr lang="pl-PL" dirty="0"/>
              <a:t>Autyzm a wrażliwość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D19F626-F7B8-4A18-9638-F2B719C0D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9128" y="1448022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9B3F9D-3D99-421E-8397-EC9E09E15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452" y="1670049"/>
            <a:ext cx="4419171" cy="35758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dirty="0"/>
              <a:t>Dzieci z autyzmem mają indywidualnie mniej lub bardziej nasilone problemy z odbiorem bodźców wzrokowych, słuchowych, czuciowych itd., co może wpływać na ich rozwój, zachowanie lub może rozpraszać ich uwagę. W przypadku nasilonych problemów z nadwrażliwością lub zbyt małą wrażliwością, może im to sprawiać duży dyskomfort lub ból i cierpienie.</a:t>
            </a:r>
          </a:p>
        </p:txBody>
      </p:sp>
    </p:spTree>
    <p:extLst>
      <p:ext uri="{BB962C8B-B14F-4D97-AF65-F5344CB8AC3E}">
        <p14:creationId xmlns:p14="http://schemas.microsoft.com/office/powerpoint/2010/main" val="300938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DDD09E-8094-4188-9090-C1C7840FE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E6E32B0-4E5C-4AAE-AFC3-098AAD8F2A81}"/>
              </a:ext>
            </a:extLst>
          </p:cNvPr>
          <p:cNvSpPr txBox="1"/>
          <p:nvPr/>
        </p:nvSpPr>
        <p:spPr>
          <a:xfrm>
            <a:off x="5933361" y="287868"/>
            <a:ext cx="5769014" cy="1598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Terapia</a:t>
            </a:r>
            <a:r>
              <a:rPr lang="en-US" sz="32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osób</a:t>
            </a:r>
            <a:r>
              <a:rPr lang="en-US" sz="32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z </a:t>
            </a:r>
            <a:r>
              <a:rPr lang="en-US" sz="3200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autyzmem</a:t>
            </a:r>
            <a:r>
              <a:rPr lang="en-US" sz="32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2" name="Snip Diagonal Corner Rectangle 24">
            <a:extLst>
              <a:ext uri="{FF2B5EF4-FFF2-40B4-BE49-F238E27FC236}">
                <a16:creationId xmlns:a16="http://schemas.microsoft.com/office/drawing/2014/main" id="{C58F6CE0-025D-40A5-AEF1-00954E3F9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F4E69531-8853-40C3-AC78-6B174BAB5B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" r="1722" b="-1"/>
          <a:stretch/>
        </p:blipFill>
        <p:spPr>
          <a:xfrm>
            <a:off x="797205" y="807043"/>
            <a:ext cx="4809744" cy="4956048"/>
          </a:xfrm>
          <a:custGeom>
            <a:avLst/>
            <a:gdLst/>
            <a:ahLst/>
            <a:cxnLst/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A20E412-3572-42BE-8569-3F01E9192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3257" y="2020865"/>
            <a:ext cx="4819653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Im</a:t>
            </a:r>
            <a:r>
              <a:rPr lang="en-US" sz="1800" dirty="0"/>
              <a:t> </a:t>
            </a:r>
            <a:r>
              <a:rPr lang="en-US" sz="1800" dirty="0" err="1"/>
              <a:t>wcześniej</a:t>
            </a:r>
            <a:r>
              <a:rPr lang="en-US" sz="1800" dirty="0"/>
              <a:t> </a:t>
            </a:r>
            <a:r>
              <a:rPr lang="en-US" sz="1800" dirty="0" err="1"/>
              <a:t>zdiagnoz</a:t>
            </a:r>
            <a:r>
              <a:rPr lang="pl-PL" sz="1800" dirty="0"/>
              <a:t>uje się</a:t>
            </a:r>
            <a:br>
              <a:rPr lang="en-US" sz="1800" dirty="0"/>
            </a:b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rozpocz</a:t>
            </a:r>
            <a:r>
              <a:rPr lang="pl-PL" sz="1800" dirty="0"/>
              <a:t>nie</a:t>
            </a:r>
            <a:r>
              <a:rPr lang="en-US" sz="1800" dirty="0"/>
              <a:t> </a:t>
            </a:r>
            <a:r>
              <a:rPr lang="en-US" sz="1800" dirty="0" err="1"/>
              <a:t>terapię</a:t>
            </a:r>
            <a:r>
              <a:rPr lang="en-US" sz="1800" dirty="0"/>
              <a:t> </a:t>
            </a:r>
            <a:r>
              <a:rPr lang="pl-PL" sz="1800" dirty="0"/>
              <a:t>dziecka</a:t>
            </a:r>
            <a:r>
              <a:rPr lang="en-US" sz="1800" dirty="0"/>
              <a:t> z </a:t>
            </a:r>
            <a:r>
              <a:rPr lang="en-US" sz="1800" dirty="0" err="1"/>
              <a:t>autyzmem</a:t>
            </a:r>
            <a:r>
              <a:rPr lang="en-US" sz="1800" dirty="0"/>
              <a:t>, </a:t>
            </a:r>
            <a:r>
              <a:rPr lang="en-US" sz="1800" dirty="0" err="1"/>
              <a:t>tym</a:t>
            </a:r>
            <a:r>
              <a:rPr lang="en-US" sz="1800" dirty="0"/>
              <a:t> </a:t>
            </a:r>
            <a:r>
              <a:rPr lang="en-US" sz="1800" dirty="0" err="1"/>
              <a:t>większa</a:t>
            </a:r>
            <a:r>
              <a:rPr lang="en-US" sz="1800" dirty="0"/>
              <a:t> </a:t>
            </a:r>
            <a:r>
              <a:rPr lang="en-US" sz="1800" dirty="0" err="1"/>
              <a:t>szansa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poprawę</a:t>
            </a:r>
            <a:r>
              <a:rPr lang="en-US" sz="1800" dirty="0"/>
              <a:t> </a:t>
            </a:r>
            <a:r>
              <a:rPr lang="en-US" sz="1800" dirty="0" err="1"/>
              <a:t>jej</a:t>
            </a:r>
            <a:r>
              <a:rPr lang="en-US" sz="1800" dirty="0"/>
              <a:t> </a:t>
            </a:r>
            <a:r>
              <a:rPr lang="en-US" sz="1800" dirty="0" err="1"/>
              <a:t>stanu</a:t>
            </a:r>
            <a:r>
              <a:rPr lang="en-US" sz="1800" dirty="0"/>
              <a:t>. </a:t>
            </a:r>
            <a:endParaRPr lang="pl-PL" sz="1800" dirty="0"/>
          </a:p>
          <a:p>
            <a:pPr>
              <a:lnSpc>
                <a:spcPct val="90000"/>
              </a:lnSpc>
            </a:pPr>
            <a:r>
              <a:rPr lang="en-US" sz="1800" dirty="0" err="1"/>
              <a:t>Terapia</a:t>
            </a:r>
            <a:r>
              <a:rPr lang="en-US" sz="1800" dirty="0"/>
              <a:t> </a:t>
            </a:r>
            <a:r>
              <a:rPr lang="en-US" sz="1800" dirty="0" err="1"/>
              <a:t>powinna</a:t>
            </a:r>
            <a:r>
              <a:rPr lang="en-US" sz="1800" dirty="0"/>
              <a:t> </a:t>
            </a:r>
            <a:r>
              <a:rPr lang="en-US" sz="1800" dirty="0" err="1"/>
              <a:t>być</a:t>
            </a:r>
            <a:r>
              <a:rPr lang="en-US" sz="1800" dirty="0"/>
              <a:t> </a:t>
            </a:r>
            <a:r>
              <a:rPr lang="en-US" sz="1800" dirty="0" err="1"/>
              <a:t>intensywna</a:t>
            </a:r>
            <a:r>
              <a:rPr lang="en-US" sz="1800" dirty="0"/>
              <a:t>, </a:t>
            </a:r>
            <a:r>
              <a:rPr lang="en-US" sz="1800" dirty="0" err="1"/>
              <a:t>systematyczna</a:t>
            </a:r>
            <a:r>
              <a:rPr lang="pl-PL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dostosowana</a:t>
            </a:r>
            <a:r>
              <a:rPr lang="en-US" sz="1800" dirty="0"/>
              <a:t> do</a:t>
            </a:r>
            <a:r>
              <a:rPr lang="pl-PL" sz="1800" dirty="0"/>
              <a:t> </a:t>
            </a:r>
            <a:r>
              <a:rPr lang="en-US" sz="1800" dirty="0" err="1"/>
              <a:t>potrzeb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możliwości</a:t>
            </a:r>
            <a:r>
              <a:rPr lang="en-US" sz="1800" dirty="0"/>
              <a:t> </a:t>
            </a:r>
            <a:r>
              <a:rPr lang="en-US" sz="1800" dirty="0" err="1"/>
              <a:t>dziecka</a:t>
            </a:r>
            <a:r>
              <a:rPr lang="en-US" sz="1800" dirty="0"/>
              <a:t>.</a:t>
            </a:r>
            <a:endParaRPr lang="pl-PL" sz="1800" dirty="0"/>
          </a:p>
          <a:p>
            <a:pPr>
              <a:lnSpc>
                <a:spcPct val="90000"/>
              </a:lnSpc>
            </a:pPr>
            <a:r>
              <a:rPr lang="en-US" sz="1800" dirty="0" err="1"/>
              <a:t>Konieczne</a:t>
            </a:r>
            <a:r>
              <a:rPr lang="en-US" sz="1800" dirty="0"/>
              <a:t> jest </a:t>
            </a:r>
            <a:r>
              <a:rPr lang="en-US" sz="1800" dirty="0" err="1"/>
              <a:t>także</a:t>
            </a:r>
            <a:r>
              <a:rPr lang="en-US" sz="1800" dirty="0"/>
              <a:t> </a:t>
            </a:r>
            <a:r>
              <a:rPr lang="en-US" sz="1800" dirty="0" err="1"/>
              <a:t>dbanie</a:t>
            </a:r>
            <a:r>
              <a:rPr lang="en-US" sz="1800" dirty="0"/>
              <a:t> o </a:t>
            </a:r>
            <a:r>
              <a:rPr lang="en-US" sz="1800" dirty="0" err="1"/>
              <a:t>ogólny</a:t>
            </a:r>
            <a:r>
              <a:rPr lang="en-US" sz="1800" dirty="0"/>
              <a:t> stan </a:t>
            </a:r>
            <a:r>
              <a:rPr lang="en-US" sz="1800" dirty="0" err="1"/>
              <a:t>zdrowia</a:t>
            </a:r>
            <a:r>
              <a:rPr lang="en-US" sz="1800" dirty="0"/>
              <a:t> </a:t>
            </a:r>
            <a:r>
              <a:rPr lang="pl-PL" sz="1800" dirty="0"/>
              <a:t>dziecka </a:t>
            </a:r>
            <a:r>
              <a:rPr lang="en-US" sz="1800" dirty="0"/>
              <a:t>z </a:t>
            </a:r>
            <a:r>
              <a:rPr lang="en-US" sz="1800" dirty="0" err="1"/>
              <a:t>autyzmem</a:t>
            </a:r>
            <a:r>
              <a:rPr lang="en-US" sz="1800" dirty="0"/>
              <a:t>, </a:t>
            </a:r>
            <a:r>
              <a:rPr lang="en-US" sz="1800" dirty="0" err="1"/>
              <a:t>ponieważ</a:t>
            </a:r>
            <a:r>
              <a:rPr lang="en-US" sz="1800" dirty="0"/>
              <a:t> </a:t>
            </a:r>
            <a:r>
              <a:rPr lang="en-US" sz="1800" dirty="0" err="1"/>
              <a:t>dodatkowe</a:t>
            </a:r>
            <a:r>
              <a:rPr lang="en-US" sz="1800" dirty="0"/>
              <a:t> </a:t>
            </a:r>
            <a:r>
              <a:rPr lang="en-US" sz="1800" dirty="0" err="1"/>
              <a:t>choroby</a:t>
            </a:r>
            <a:r>
              <a:rPr lang="en-US" sz="1800" dirty="0"/>
              <a:t> </a:t>
            </a:r>
            <a:r>
              <a:rPr lang="en-US" sz="1800" dirty="0" err="1"/>
              <a:t>mogą</a:t>
            </a:r>
            <a:r>
              <a:rPr lang="en-US" sz="1800" dirty="0"/>
              <a:t> </a:t>
            </a:r>
            <a:r>
              <a:rPr lang="en-US" sz="1800" dirty="0" err="1"/>
              <a:t>pogarszać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pl-PL" sz="1800" dirty="0"/>
              <a:t>jego</a:t>
            </a:r>
            <a:r>
              <a:rPr lang="en-US" sz="1800" dirty="0"/>
              <a:t> </a:t>
            </a:r>
            <a:r>
              <a:rPr lang="en-US" sz="1800" dirty="0" err="1"/>
              <a:t>funkcjonowanie</a:t>
            </a:r>
            <a:r>
              <a:rPr lang="en-US" sz="1800" dirty="0"/>
              <a:t>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025A22-9C86-4108-A289-BD5650A8E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9A3623F-EF59-4F0B-9030-79CB7F995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BD0F53-A43D-414A-8653-E9F1D3610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08661C0-6128-4F64-8EDF-2D73D5F47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8AFEF08-AFBA-4125-B170-D3EB3E11D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A0E13BF-B4CA-4B20-A5DD-50ABBAEC7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410637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223</Words>
  <Application>Microsoft Office PowerPoint</Application>
  <PresentationFormat>Panoramiczny</PresentationFormat>
  <Paragraphs>18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Wycinek</vt:lpstr>
      <vt:lpstr>KWIECIEŃ MIESIĄCEM AUTYZMU</vt:lpstr>
      <vt:lpstr>2 kwietnia – Światowy Dzień Świadomości Autyzmu </vt:lpstr>
      <vt:lpstr>Autyzm jest zaburzeniem charakteryzującym się trzema głównymi cechami:</vt:lpstr>
      <vt:lpstr>Prezentacja programu PowerPoint</vt:lpstr>
      <vt:lpstr>Autyzm a wrażliwość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KWIECIEŃ MIESIĄCEM AUTYZMU</dc:title>
  <dc:creator>Aleksandra Ostapowska</dc:creator>
  <cp:lastModifiedBy>katarzyna blazejczyk</cp:lastModifiedBy>
  <cp:revision>8</cp:revision>
  <dcterms:created xsi:type="dcterms:W3CDTF">2020-05-13T12:22:04Z</dcterms:created>
  <dcterms:modified xsi:type="dcterms:W3CDTF">2020-05-28T20:53:25Z</dcterms:modified>
</cp:coreProperties>
</file>