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68" r:id="rId2"/>
    <p:sldId id="258" r:id="rId3"/>
    <p:sldId id="260" r:id="rId4"/>
    <p:sldId id="261" r:id="rId5"/>
    <p:sldId id="262" r:id="rId6"/>
    <p:sldId id="263" r:id="rId7"/>
    <p:sldId id="264" r:id="rId8"/>
    <p:sldId id="265" r:id="rId9"/>
    <p:sldId id="270" r:id="rId10"/>
    <p:sldId id="272" r:id="rId11"/>
    <p:sldId id="271" r:id="rId12"/>
    <p:sldId id="269" r:id="rId13"/>
  </p:sldIdLst>
  <p:sldSz cx="12192000" cy="6858000"/>
  <p:notesSz cx="6858000" cy="9144000"/>
  <p:defaultTextStyle>
    <a:defPPr rtl="0">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2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70" autoAdjust="0"/>
  </p:normalViewPr>
  <p:slideViewPr>
    <p:cSldViewPr snapToGrid="0" showGuides="1">
      <p:cViewPr varScale="1">
        <p:scale>
          <a:sx n="88" d="100"/>
          <a:sy n="88" d="100"/>
        </p:scale>
        <p:origin x="494" y="82"/>
      </p:cViewPr>
      <p:guideLst>
        <p:guide orient="horz" pos="2160"/>
        <p:guide pos="3840"/>
        <p:guide orient="horz" pos="226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8" d="100"/>
          <a:sy n="88" d="100"/>
        </p:scale>
        <p:origin x="307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l-PL" dirty="0"/>
          </a:p>
        </p:txBody>
      </p:sp>
      <p:sp>
        <p:nvSpPr>
          <p:cNvPr id="3" name="Data — symbol zastępcz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D588E94-E259-477B-A78A-E5DB03D70321}" type="datetime1">
              <a:rPr lang="pl-PL" smtClean="0"/>
              <a:t>08.03.2022</a:t>
            </a:fld>
            <a:endParaRPr lang="pl-PL" dirty="0"/>
          </a:p>
        </p:txBody>
      </p:sp>
      <p:sp>
        <p:nvSpPr>
          <p:cNvPr id="4" name="Stopka — symbol zastępczy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l-PL" dirty="0"/>
          </a:p>
        </p:txBody>
      </p:sp>
      <p:sp>
        <p:nvSpPr>
          <p:cNvPr id="5" name="Numer slajdu — symbol zastępczy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63FFE7F-C917-439A-8026-3D301EB5CC28}" type="slidenum">
              <a:rPr lang="pl-PL" smtClean="0"/>
              <a:t>‹#›</a:t>
            </a:fld>
            <a:endParaRPr lang="pl-PL" dirty="0"/>
          </a:p>
        </p:txBody>
      </p:sp>
    </p:spTree>
    <p:extLst>
      <p:ext uri="{BB962C8B-B14F-4D97-AF65-F5344CB8AC3E}">
        <p14:creationId xmlns:p14="http://schemas.microsoft.com/office/powerpoint/2010/main" val="7527998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l-PL" dirty="0"/>
          </a:p>
        </p:txBody>
      </p:sp>
      <p:sp>
        <p:nvSpPr>
          <p:cNvPr id="3" name="Data — symbol zastępcz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DD8BCD7-CD53-47B3-9B11-14A82BC37C84}" type="datetime1">
              <a:rPr lang="pl-PL" smtClean="0"/>
              <a:t>08.03.2022</a:t>
            </a:fld>
            <a:endParaRPr lang="pl-PL" dirty="0"/>
          </a:p>
        </p:txBody>
      </p:sp>
      <p:sp>
        <p:nvSpPr>
          <p:cNvPr id="4" name="Obraz slajdu — symbol zastępcz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l-PL" dirty="0"/>
          </a:p>
        </p:txBody>
      </p:sp>
      <p:sp>
        <p:nvSpPr>
          <p:cNvPr id="5" name="Notatki — symbol zastępczy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rtl="0"/>
            <a:r>
              <a:rPr lang="pl-PL" dirty="0" smtClean="0"/>
              <a:t>Kliknij, aby edytować style wzorca tekstu</a:t>
            </a:r>
          </a:p>
          <a:p>
            <a:pPr lvl="1" rtl="0"/>
            <a:r>
              <a:rPr lang="pl-PL" dirty="0" smtClean="0"/>
              <a:t>Drugi poziom</a:t>
            </a:r>
          </a:p>
          <a:p>
            <a:pPr lvl="2" rtl="0"/>
            <a:r>
              <a:rPr lang="pl-PL" dirty="0" smtClean="0"/>
              <a:t>Trzeci poziom</a:t>
            </a:r>
          </a:p>
          <a:p>
            <a:pPr lvl="3" rtl="0"/>
            <a:r>
              <a:rPr lang="pl-PL" dirty="0" smtClean="0"/>
              <a:t>Czwarty poziom</a:t>
            </a:r>
          </a:p>
          <a:p>
            <a:pPr lvl="4" rtl="0"/>
            <a:r>
              <a:rPr lang="pl-PL" dirty="0" smtClean="0"/>
              <a:t>Piąty poziom</a:t>
            </a:r>
            <a:endParaRPr lang="pl-PL" dirty="0"/>
          </a:p>
        </p:txBody>
      </p:sp>
      <p:sp>
        <p:nvSpPr>
          <p:cNvPr id="6" name="Stopka — symbol zastępczy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l-PL" dirty="0"/>
          </a:p>
        </p:txBody>
      </p:sp>
      <p:sp>
        <p:nvSpPr>
          <p:cNvPr id="7" name="Numer slajdu — symbol zastępcz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EC0B30D-C07A-425B-A90C-BA7BEB191079}" type="slidenum">
              <a:rPr lang="pl-PL" smtClean="0"/>
              <a:t>‹#›</a:t>
            </a:fld>
            <a:endParaRPr lang="pl-PL" dirty="0"/>
          </a:p>
        </p:txBody>
      </p:sp>
    </p:spTree>
    <p:extLst>
      <p:ext uri="{BB962C8B-B14F-4D97-AF65-F5344CB8AC3E}">
        <p14:creationId xmlns:p14="http://schemas.microsoft.com/office/powerpoint/2010/main" val="372319040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rtl="0"/>
            <a:fld id="{4EC0B30D-C07A-425B-A90C-BA7BEB191079}" type="slidenum">
              <a:rPr lang="pl-PL" smtClean="0"/>
              <a:t>1</a:t>
            </a:fld>
            <a:endParaRPr lang="pl-PL" dirty="0"/>
          </a:p>
        </p:txBody>
      </p:sp>
    </p:spTree>
    <p:extLst>
      <p:ext uri="{BB962C8B-B14F-4D97-AF65-F5344CB8AC3E}">
        <p14:creationId xmlns:p14="http://schemas.microsoft.com/office/powerpoint/2010/main" val="1387053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rtl="0"/>
            <a:fld id="{4EC0B30D-C07A-425B-A90C-BA7BEB191079}" type="slidenum">
              <a:rPr lang="pl-PL" smtClean="0"/>
              <a:t>2</a:t>
            </a:fld>
            <a:endParaRPr lang="pl-PL" dirty="0"/>
          </a:p>
        </p:txBody>
      </p:sp>
    </p:spTree>
    <p:extLst>
      <p:ext uri="{BB962C8B-B14F-4D97-AF65-F5344CB8AC3E}">
        <p14:creationId xmlns:p14="http://schemas.microsoft.com/office/powerpoint/2010/main" val="3004807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rtl="0"/>
            <a:fld id="{4EC0B30D-C07A-425B-A90C-BA7BEB191079}" type="slidenum">
              <a:rPr lang="pl-PL" smtClean="0"/>
              <a:t>3</a:t>
            </a:fld>
            <a:endParaRPr lang="pl-PL" dirty="0"/>
          </a:p>
        </p:txBody>
      </p:sp>
    </p:spTree>
    <p:extLst>
      <p:ext uri="{BB962C8B-B14F-4D97-AF65-F5344CB8AC3E}">
        <p14:creationId xmlns:p14="http://schemas.microsoft.com/office/powerpoint/2010/main" val="517723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rtl="0"/>
            <a:fld id="{4EC0B30D-C07A-425B-A90C-BA7BEB191079}" type="slidenum">
              <a:rPr lang="pl-PL" smtClean="0"/>
              <a:t>4</a:t>
            </a:fld>
            <a:endParaRPr lang="pl-PL" dirty="0"/>
          </a:p>
        </p:txBody>
      </p:sp>
    </p:spTree>
    <p:extLst>
      <p:ext uri="{BB962C8B-B14F-4D97-AF65-F5344CB8AC3E}">
        <p14:creationId xmlns:p14="http://schemas.microsoft.com/office/powerpoint/2010/main" val="3477551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rtl="0"/>
            <a:fld id="{4EC0B30D-C07A-425B-A90C-BA7BEB191079}" type="slidenum">
              <a:rPr lang="pl-PL" smtClean="0"/>
              <a:t>5</a:t>
            </a:fld>
            <a:endParaRPr lang="pl-PL" dirty="0"/>
          </a:p>
        </p:txBody>
      </p:sp>
    </p:spTree>
    <p:extLst>
      <p:ext uri="{BB962C8B-B14F-4D97-AF65-F5344CB8AC3E}">
        <p14:creationId xmlns:p14="http://schemas.microsoft.com/office/powerpoint/2010/main" val="26553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rtl="0"/>
            <a:fld id="{4EC0B30D-C07A-425B-A90C-BA7BEB191079}" type="slidenum">
              <a:rPr lang="pl-PL" smtClean="0"/>
              <a:t>6</a:t>
            </a:fld>
            <a:endParaRPr lang="pl-PL" dirty="0"/>
          </a:p>
        </p:txBody>
      </p:sp>
    </p:spTree>
    <p:extLst>
      <p:ext uri="{BB962C8B-B14F-4D97-AF65-F5344CB8AC3E}">
        <p14:creationId xmlns:p14="http://schemas.microsoft.com/office/powerpoint/2010/main" val="3345116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rtl="0"/>
            <a:fld id="{4EC0B30D-C07A-425B-A90C-BA7BEB191079}" type="slidenum">
              <a:rPr lang="pl-PL" smtClean="0"/>
              <a:t>7</a:t>
            </a:fld>
            <a:endParaRPr lang="pl-PL" dirty="0"/>
          </a:p>
        </p:txBody>
      </p:sp>
    </p:spTree>
    <p:extLst>
      <p:ext uri="{BB962C8B-B14F-4D97-AF65-F5344CB8AC3E}">
        <p14:creationId xmlns:p14="http://schemas.microsoft.com/office/powerpoint/2010/main" val="1914349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rtl="0"/>
            <a:fld id="{4EC0B30D-C07A-425B-A90C-BA7BEB191079}" type="slidenum">
              <a:rPr lang="pl-PL" smtClean="0"/>
              <a:t>8</a:t>
            </a:fld>
            <a:endParaRPr lang="pl-PL" dirty="0"/>
          </a:p>
        </p:txBody>
      </p:sp>
    </p:spTree>
    <p:extLst>
      <p:ext uri="{BB962C8B-B14F-4D97-AF65-F5344CB8AC3E}">
        <p14:creationId xmlns:p14="http://schemas.microsoft.com/office/powerpoint/2010/main" val="31005269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1066800" y="4245434"/>
            <a:ext cx="8686800" cy="1464906"/>
          </a:xfrm>
        </p:spPr>
        <p:txBody>
          <a:bodyPr rtlCol="0" anchor="b">
            <a:normAutofit/>
          </a:bodyPr>
          <a:lstStyle>
            <a:lvl1pPr algn="l">
              <a:lnSpc>
                <a:spcPct val="80000"/>
              </a:lnSpc>
              <a:defRPr sz="4800">
                <a:solidFill>
                  <a:schemeClr val="bg1"/>
                </a:solidFill>
                <a:effectLst>
                  <a:outerShdw blurRad="63500" algn="ctr" rotWithShape="0">
                    <a:prstClr val="black">
                      <a:alpha val="40000"/>
                    </a:prstClr>
                  </a:outerShdw>
                </a:effectLst>
              </a:defRPr>
            </a:lvl1pPr>
          </a:lstStyle>
          <a:p>
            <a:pPr rtl="0"/>
            <a:r>
              <a:rPr lang="pl-PL" smtClean="0"/>
              <a:t>Kliknij, aby edytować styl</a:t>
            </a:r>
            <a:endParaRPr lang="pl-PL" dirty="0"/>
          </a:p>
        </p:txBody>
      </p:sp>
      <p:sp>
        <p:nvSpPr>
          <p:cNvPr id="3" name="Podtytuł 2"/>
          <p:cNvSpPr>
            <a:spLocks noGrp="1"/>
          </p:cNvSpPr>
          <p:nvPr>
            <p:ph type="subTitle" idx="1"/>
          </p:nvPr>
        </p:nvSpPr>
        <p:spPr>
          <a:xfrm>
            <a:off x="1066800" y="5731795"/>
            <a:ext cx="8686800" cy="440405"/>
          </a:xfrm>
        </p:spPr>
        <p:txBody>
          <a:bodyPr rtlCol="0"/>
          <a:lstStyle>
            <a:lvl1pPr marL="0" indent="0" algn="l">
              <a:spcBef>
                <a:spcPts val="0"/>
              </a:spcBef>
              <a:buNone/>
              <a:defRPr sz="2400">
                <a:solidFill>
                  <a:schemeClr val="bg1"/>
                </a:solidFill>
                <a:effectLst>
                  <a:outerShdw blurRad="63500" algn="ctr"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l-PL" smtClean="0"/>
              <a:t>Kliknij, aby edytować styl wzorca podtytułu</a:t>
            </a:r>
            <a:endParaRPr lang="pl-PL" dirty="0"/>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smtClean="0"/>
              <a:t>Kliknij, aby edytować styl</a:t>
            </a:r>
            <a:endParaRPr lang="pl-PL" dirty="0"/>
          </a:p>
        </p:txBody>
      </p:sp>
      <p:sp>
        <p:nvSpPr>
          <p:cNvPr id="3" name="Tekst pionowy — symbol zastępczy 2"/>
          <p:cNvSpPr>
            <a:spLocks noGrp="1"/>
          </p:cNvSpPr>
          <p:nvPr>
            <p:ph type="body" orient="vert" idx="1"/>
          </p:nvPr>
        </p:nvSpPr>
        <p:spPr/>
        <p:txBody>
          <a:bodyPr vert="eaVert" rtlCol="0"/>
          <a:lstStyle/>
          <a:p>
            <a:pPr lvl="0" rtl="0"/>
            <a:r>
              <a:rPr lang="pl-PL" smtClean="0"/>
              <a:t>Kliknij, aby edytować style wzorca tekstu</a:t>
            </a:r>
          </a:p>
          <a:p>
            <a:pPr lvl="1" rtl="0"/>
            <a:r>
              <a:rPr lang="pl-PL" smtClean="0"/>
              <a:t>Drugi poziom</a:t>
            </a:r>
          </a:p>
          <a:p>
            <a:pPr lvl="2" rtl="0"/>
            <a:r>
              <a:rPr lang="pl-PL" smtClean="0"/>
              <a:t>Trzeci poziom</a:t>
            </a:r>
          </a:p>
          <a:p>
            <a:pPr lvl="3" rtl="0"/>
            <a:r>
              <a:rPr lang="pl-PL" smtClean="0"/>
              <a:t>Czwarty poziom</a:t>
            </a:r>
          </a:p>
          <a:p>
            <a:pPr lvl="4" rtl="0"/>
            <a:r>
              <a:rPr lang="pl-PL" smtClean="0"/>
              <a:t>Piąty poziom</a:t>
            </a:r>
            <a:endParaRPr lang="pl-PL" dirty="0"/>
          </a:p>
        </p:txBody>
      </p:sp>
      <p:sp>
        <p:nvSpPr>
          <p:cNvPr id="4" name="Data — symbol zastępczy 3"/>
          <p:cNvSpPr>
            <a:spLocks noGrp="1"/>
          </p:cNvSpPr>
          <p:nvPr>
            <p:ph type="dt" sz="half" idx="10"/>
          </p:nvPr>
        </p:nvSpPr>
        <p:spPr/>
        <p:txBody>
          <a:bodyPr rtlCol="0"/>
          <a:lstStyle/>
          <a:p>
            <a:pPr rtl="0"/>
            <a:fld id="{8FABF0EF-BF8B-4004-A74D-AEAA6F2B8A83}" type="datetime1">
              <a:rPr lang="pl-PL" smtClean="0"/>
              <a:t>08.03.2022</a:t>
            </a:fld>
            <a:endParaRPr lang="pl-PL" dirty="0"/>
          </a:p>
        </p:txBody>
      </p:sp>
      <p:sp>
        <p:nvSpPr>
          <p:cNvPr id="5" name="Stopka — symbol zastępczy 4"/>
          <p:cNvSpPr>
            <a:spLocks noGrp="1"/>
          </p:cNvSpPr>
          <p:nvPr>
            <p:ph type="ftr" sz="quarter" idx="11"/>
          </p:nvPr>
        </p:nvSpPr>
        <p:spPr/>
        <p:txBody>
          <a:bodyPr rtlCol="0"/>
          <a:lstStyle/>
          <a:p>
            <a:pPr rtl="0"/>
            <a:endParaRPr lang="pl-PL" dirty="0"/>
          </a:p>
        </p:txBody>
      </p:sp>
      <p:sp>
        <p:nvSpPr>
          <p:cNvPr id="6" name="Numer slajdu — symbol zastępczy 5"/>
          <p:cNvSpPr>
            <a:spLocks noGrp="1"/>
          </p:cNvSpPr>
          <p:nvPr>
            <p:ph type="sldNum" sz="quarter" idx="12"/>
          </p:nvPr>
        </p:nvSpPr>
        <p:spPr/>
        <p:txBody>
          <a:bodyPr rtlCol="0"/>
          <a:lstStyle/>
          <a:p>
            <a:pPr rtl="0"/>
            <a:fld id="{E31375A4-56A4-47D6-9801-1991572033F7}" type="slidenum">
              <a:rPr lang="pl-PL" smtClean="0"/>
              <a:t>‹#›</a:t>
            </a:fld>
            <a:endParaRPr lang="pl-PL" dirty="0"/>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9296400" y="457200"/>
            <a:ext cx="1828800" cy="5719762"/>
          </a:xfrm>
        </p:spPr>
        <p:txBody>
          <a:bodyPr vert="eaVert" rtlCol="0"/>
          <a:lstStyle/>
          <a:p>
            <a:pPr rtl="0"/>
            <a:r>
              <a:rPr lang="pl-PL" smtClean="0"/>
              <a:t>Kliknij, aby edytować styl</a:t>
            </a:r>
            <a:endParaRPr lang="pl-PL" dirty="0"/>
          </a:p>
        </p:txBody>
      </p:sp>
      <p:sp>
        <p:nvSpPr>
          <p:cNvPr id="3" name="Tekst pionowy — symbol zastępczy 2"/>
          <p:cNvSpPr>
            <a:spLocks noGrp="1"/>
          </p:cNvSpPr>
          <p:nvPr>
            <p:ph type="body" orient="vert" idx="1"/>
          </p:nvPr>
        </p:nvSpPr>
        <p:spPr>
          <a:xfrm>
            <a:off x="1066800" y="457200"/>
            <a:ext cx="7955280" cy="5719762"/>
          </a:xfrm>
        </p:spPr>
        <p:txBody>
          <a:bodyPr vert="eaVert" rtlCol="0"/>
          <a:lstStyle/>
          <a:p>
            <a:pPr lvl="0" rtl="0"/>
            <a:r>
              <a:rPr lang="pl-PL" smtClean="0"/>
              <a:t>Kliknij, aby edytować style wzorca tekstu</a:t>
            </a:r>
          </a:p>
          <a:p>
            <a:pPr lvl="1" rtl="0"/>
            <a:r>
              <a:rPr lang="pl-PL" smtClean="0"/>
              <a:t>Drugi poziom</a:t>
            </a:r>
          </a:p>
          <a:p>
            <a:pPr lvl="2" rtl="0"/>
            <a:r>
              <a:rPr lang="pl-PL" smtClean="0"/>
              <a:t>Trzeci poziom</a:t>
            </a:r>
          </a:p>
          <a:p>
            <a:pPr lvl="3" rtl="0"/>
            <a:r>
              <a:rPr lang="pl-PL" smtClean="0"/>
              <a:t>Czwarty poziom</a:t>
            </a:r>
          </a:p>
          <a:p>
            <a:pPr lvl="4" rtl="0"/>
            <a:r>
              <a:rPr lang="pl-PL" smtClean="0"/>
              <a:t>Piąty poziom</a:t>
            </a:r>
            <a:endParaRPr lang="pl-PL" dirty="0"/>
          </a:p>
        </p:txBody>
      </p:sp>
      <p:sp>
        <p:nvSpPr>
          <p:cNvPr id="4" name="Data — symbol zastępczy 3"/>
          <p:cNvSpPr>
            <a:spLocks noGrp="1"/>
          </p:cNvSpPr>
          <p:nvPr>
            <p:ph type="dt" sz="half" idx="10"/>
          </p:nvPr>
        </p:nvSpPr>
        <p:spPr/>
        <p:txBody>
          <a:bodyPr rtlCol="0"/>
          <a:lstStyle/>
          <a:p>
            <a:pPr rtl="0"/>
            <a:fld id="{0BE94999-550A-4B23-B1CB-4EDE54D3FE74}" type="datetime1">
              <a:rPr lang="pl-PL" smtClean="0"/>
              <a:t>08.03.2022</a:t>
            </a:fld>
            <a:endParaRPr lang="pl-PL" dirty="0"/>
          </a:p>
        </p:txBody>
      </p:sp>
      <p:sp>
        <p:nvSpPr>
          <p:cNvPr id="5" name="Stopka — symbol zastępczy 4"/>
          <p:cNvSpPr>
            <a:spLocks noGrp="1"/>
          </p:cNvSpPr>
          <p:nvPr>
            <p:ph type="ftr" sz="quarter" idx="11"/>
          </p:nvPr>
        </p:nvSpPr>
        <p:spPr/>
        <p:txBody>
          <a:bodyPr rtlCol="0"/>
          <a:lstStyle/>
          <a:p>
            <a:pPr rtl="0"/>
            <a:endParaRPr lang="pl-PL" dirty="0"/>
          </a:p>
        </p:txBody>
      </p:sp>
      <p:sp>
        <p:nvSpPr>
          <p:cNvPr id="6" name="Numer slajdu — symbol zastępczy 5"/>
          <p:cNvSpPr>
            <a:spLocks noGrp="1"/>
          </p:cNvSpPr>
          <p:nvPr>
            <p:ph type="sldNum" sz="quarter" idx="12"/>
          </p:nvPr>
        </p:nvSpPr>
        <p:spPr/>
        <p:txBody>
          <a:bodyPr rtlCol="0"/>
          <a:lstStyle/>
          <a:p>
            <a:pPr rtl="0"/>
            <a:fld id="{E31375A4-56A4-47D6-9801-1991572033F7}" type="slidenum">
              <a:rPr lang="pl-PL" smtClean="0"/>
              <a:t>‹#›</a:t>
            </a:fld>
            <a:endParaRPr lang="pl-PL" dirty="0"/>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1066800" y="457518"/>
            <a:ext cx="10058400" cy="1188720"/>
          </a:xfrm>
        </p:spPr>
        <p:txBody>
          <a:bodyPr rtlCol="0"/>
          <a:lstStyle/>
          <a:p>
            <a:pPr rtl="0"/>
            <a:r>
              <a:rPr lang="pl-PL" smtClean="0"/>
              <a:t>Kliknij, aby edytować styl</a:t>
            </a:r>
            <a:endParaRPr lang="pl-PL" dirty="0"/>
          </a:p>
        </p:txBody>
      </p:sp>
      <p:sp>
        <p:nvSpPr>
          <p:cNvPr id="3" name="Zawartość — symbol zastępczy 2"/>
          <p:cNvSpPr>
            <a:spLocks noGrp="1"/>
          </p:cNvSpPr>
          <p:nvPr>
            <p:ph idx="1"/>
          </p:nvPr>
        </p:nvSpPr>
        <p:spPr/>
        <p:txBody>
          <a:bodyPr rtlCol="0"/>
          <a:lstStyle/>
          <a:p>
            <a:pPr lvl="0" rtl="0"/>
            <a:r>
              <a:rPr lang="pl-PL" smtClean="0"/>
              <a:t>Kliknij, aby edytować style wzorca tekstu</a:t>
            </a:r>
          </a:p>
          <a:p>
            <a:pPr lvl="1" rtl="0"/>
            <a:r>
              <a:rPr lang="pl-PL" smtClean="0"/>
              <a:t>Drugi poziom</a:t>
            </a:r>
          </a:p>
          <a:p>
            <a:pPr lvl="2" rtl="0"/>
            <a:r>
              <a:rPr lang="pl-PL" smtClean="0"/>
              <a:t>Trzeci poziom</a:t>
            </a:r>
          </a:p>
          <a:p>
            <a:pPr lvl="3" rtl="0"/>
            <a:r>
              <a:rPr lang="pl-PL" smtClean="0"/>
              <a:t>Czwarty poziom</a:t>
            </a:r>
          </a:p>
          <a:p>
            <a:pPr lvl="4" rtl="0"/>
            <a:r>
              <a:rPr lang="pl-PL" smtClean="0"/>
              <a:t>Piąty poziom</a:t>
            </a:r>
            <a:endParaRPr lang="pl-PL" dirty="0"/>
          </a:p>
        </p:txBody>
      </p:sp>
      <p:sp>
        <p:nvSpPr>
          <p:cNvPr id="4" name="Data — symbol zastępczy 3"/>
          <p:cNvSpPr>
            <a:spLocks noGrp="1"/>
          </p:cNvSpPr>
          <p:nvPr>
            <p:ph type="dt" sz="half" idx="10"/>
          </p:nvPr>
        </p:nvSpPr>
        <p:spPr/>
        <p:txBody>
          <a:bodyPr rtlCol="0"/>
          <a:lstStyle/>
          <a:p>
            <a:pPr rtl="0"/>
            <a:fld id="{56A9A776-425C-4079-9F40-13BC4388FA09}" type="datetime1">
              <a:rPr lang="pl-PL" smtClean="0"/>
              <a:t>08.03.2022</a:t>
            </a:fld>
            <a:endParaRPr lang="pl-PL" dirty="0"/>
          </a:p>
        </p:txBody>
      </p:sp>
      <p:sp>
        <p:nvSpPr>
          <p:cNvPr id="5" name="Stopka — symbol zastępczy 4"/>
          <p:cNvSpPr>
            <a:spLocks noGrp="1"/>
          </p:cNvSpPr>
          <p:nvPr>
            <p:ph type="ftr" sz="quarter" idx="11"/>
          </p:nvPr>
        </p:nvSpPr>
        <p:spPr/>
        <p:txBody>
          <a:bodyPr rtlCol="0"/>
          <a:lstStyle/>
          <a:p>
            <a:pPr rtl="0"/>
            <a:endParaRPr lang="pl-PL" dirty="0"/>
          </a:p>
        </p:txBody>
      </p:sp>
      <p:sp>
        <p:nvSpPr>
          <p:cNvPr id="6" name="Numer slajdu — symbol zastępczy 5"/>
          <p:cNvSpPr>
            <a:spLocks noGrp="1"/>
          </p:cNvSpPr>
          <p:nvPr>
            <p:ph type="sldNum" sz="quarter" idx="12"/>
          </p:nvPr>
        </p:nvSpPr>
        <p:spPr/>
        <p:txBody>
          <a:bodyPr rtlCol="0"/>
          <a:lstStyle/>
          <a:p>
            <a:pPr rtl="0"/>
            <a:fld id="{E31375A4-56A4-47D6-9801-1991572033F7}" type="slidenum">
              <a:rPr lang="pl-PL" smtClean="0"/>
              <a:t>‹#›</a:t>
            </a:fld>
            <a:endParaRPr lang="pl-PL" dirty="0"/>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1069848" y="4242816"/>
            <a:ext cx="8686800" cy="1463040"/>
          </a:xfrm>
        </p:spPr>
        <p:txBody>
          <a:bodyPr rtlCol="0" anchor="b">
            <a:normAutofit/>
          </a:bodyPr>
          <a:lstStyle>
            <a:lvl1pPr>
              <a:defRPr sz="4800"/>
            </a:lvl1pPr>
          </a:lstStyle>
          <a:p>
            <a:pPr rtl="0"/>
            <a:r>
              <a:rPr lang="pl-PL" smtClean="0"/>
              <a:t>Kliknij, aby edytować styl</a:t>
            </a:r>
            <a:endParaRPr lang="pl-PL" dirty="0"/>
          </a:p>
        </p:txBody>
      </p:sp>
      <p:sp>
        <p:nvSpPr>
          <p:cNvPr id="3" name="Tekst — symbol zastępczy 2"/>
          <p:cNvSpPr>
            <a:spLocks noGrp="1"/>
          </p:cNvSpPr>
          <p:nvPr>
            <p:ph type="body" idx="1"/>
          </p:nvPr>
        </p:nvSpPr>
        <p:spPr>
          <a:xfrm>
            <a:off x="1066799" y="5733288"/>
            <a:ext cx="8686800" cy="438912"/>
          </a:xfrm>
        </p:spPr>
        <p:txBody>
          <a:bodyPr rtlCol="0"/>
          <a:lstStyle>
            <a:lvl1pPr marL="0" indent="0">
              <a:spcBef>
                <a:spcPts val="0"/>
              </a:spcBef>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pl-PL" smtClean="0"/>
              <a:t>Kliknij, aby edytować style wzorca tekstu</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smtClean="0"/>
              <a:t>Kliknij, aby edytować styl</a:t>
            </a:r>
            <a:endParaRPr lang="pl-PL" dirty="0"/>
          </a:p>
        </p:txBody>
      </p:sp>
      <p:sp>
        <p:nvSpPr>
          <p:cNvPr id="3" name="Zawartość — symbol zastępczy 2"/>
          <p:cNvSpPr>
            <a:spLocks noGrp="1"/>
          </p:cNvSpPr>
          <p:nvPr>
            <p:ph sz="half" idx="1"/>
          </p:nvPr>
        </p:nvSpPr>
        <p:spPr>
          <a:xfrm>
            <a:off x="1066800" y="1904999"/>
            <a:ext cx="4800600" cy="4271963"/>
          </a:xfrm>
        </p:spPr>
        <p:txBody>
          <a:bodyPr rtlCol="0">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rtl="0"/>
            <a:r>
              <a:rPr lang="pl-PL" smtClean="0"/>
              <a:t>Kliknij, aby edytować style wzorca tekstu</a:t>
            </a:r>
          </a:p>
          <a:p>
            <a:pPr lvl="1" rtl="0"/>
            <a:r>
              <a:rPr lang="pl-PL" smtClean="0"/>
              <a:t>Drugi poziom</a:t>
            </a:r>
          </a:p>
          <a:p>
            <a:pPr lvl="2" rtl="0"/>
            <a:r>
              <a:rPr lang="pl-PL" smtClean="0"/>
              <a:t>Trzeci poziom</a:t>
            </a:r>
          </a:p>
          <a:p>
            <a:pPr lvl="3" rtl="0"/>
            <a:r>
              <a:rPr lang="pl-PL" smtClean="0"/>
              <a:t>Czwarty poziom</a:t>
            </a:r>
          </a:p>
          <a:p>
            <a:pPr lvl="4" rtl="0"/>
            <a:r>
              <a:rPr lang="pl-PL" smtClean="0"/>
              <a:t>Piąty poziom</a:t>
            </a:r>
            <a:endParaRPr lang="pl-PL" dirty="0"/>
          </a:p>
        </p:txBody>
      </p:sp>
      <p:sp>
        <p:nvSpPr>
          <p:cNvPr id="4" name="Zawartość — symbol zastępczy 3"/>
          <p:cNvSpPr>
            <a:spLocks noGrp="1"/>
          </p:cNvSpPr>
          <p:nvPr>
            <p:ph sz="half" idx="2"/>
          </p:nvPr>
        </p:nvSpPr>
        <p:spPr>
          <a:xfrm>
            <a:off x="6324600" y="1904999"/>
            <a:ext cx="4800600" cy="4271963"/>
          </a:xfrm>
        </p:spPr>
        <p:txBody>
          <a:bodyPr rtlCol="0">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rtl="0"/>
            <a:r>
              <a:rPr lang="pl-PL" smtClean="0"/>
              <a:t>Kliknij, aby edytować style wzorca tekstu</a:t>
            </a:r>
          </a:p>
          <a:p>
            <a:pPr lvl="1" rtl="0"/>
            <a:r>
              <a:rPr lang="pl-PL" smtClean="0"/>
              <a:t>Drugi poziom</a:t>
            </a:r>
          </a:p>
          <a:p>
            <a:pPr lvl="2" rtl="0"/>
            <a:r>
              <a:rPr lang="pl-PL" smtClean="0"/>
              <a:t>Trzeci poziom</a:t>
            </a:r>
          </a:p>
          <a:p>
            <a:pPr lvl="3" rtl="0"/>
            <a:r>
              <a:rPr lang="pl-PL" smtClean="0"/>
              <a:t>Czwarty poziom</a:t>
            </a:r>
          </a:p>
          <a:p>
            <a:pPr lvl="4" rtl="0"/>
            <a:r>
              <a:rPr lang="pl-PL" smtClean="0"/>
              <a:t>Piąty poziom</a:t>
            </a:r>
            <a:endParaRPr lang="pl-PL" dirty="0"/>
          </a:p>
        </p:txBody>
      </p:sp>
      <p:sp>
        <p:nvSpPr>
          <p:cNvPr id="5" name="Data — symbol zastępczy 4"/>
          <p:cNvSpPr>
            <a:spLocks noGrp="1"/>
          </p:cNvSpPr>
          <p:nvPr>
            <p:ph type="dt" sz="half" idx="10"/>
          </p:nvPr>
        </p:nvSpPr>
        <p:spPr/>
        <p:txBody>
          <a:bodyPr rtlCol="0"/>
          <a:lstStyle/>
          <a:p>
            <a:pPr rtl="0"/>
            <a:fld id="{4F030F3D-79C8-42B0-A671-189B666D9375}" type="datetime1">
              <a:rPr lang="pl-PL" smtClean="0"/>
              <a:t>08.03.2022</a:t>
            </a:fld>
            <a:endParaRPr lang="pl-PL" dirty="0"/>
          </a:p>
        </p:txBody>
      </p:sp>
      <p:sp>
        <p:nvSpPr>
          <p:cNvPr id="6" name="Stopka — symbol zastępczy 5"/>
          <p:cNvSpPr>
            <a:spLocks noGrp="1"/>
          </p:cNvSpPr>
          <p:nvPr>
            <p:ph type="ftr" sz="quarter" idx="11"/>
          </p:nvPr>
        </p:nvSpPr>
        <p:spPr/>
        <p:txBody>
          <a:bodyPr rtlCol="0"/>
          <a:lstStyle/>
          <a:p>
            <a:pPr rtl="0"/>
            <a:endParaRPr lang="pl-PL" dirty="0"/>
          </a:p>
        </p:txBody>
      </p:sp>
      <p:sp>
        <p:nvSpPr>
          <p:cNvPr id="7" name="Numer slajdu — symbol zastępczy 6"/>
          <p:cNvSpPr>
            <a:spLocks noGrp="1"/>
          </p:cNvSpPr>
          <p:nvPr>
            <p:ph type="sldNum" sz="quarter" idx="12"/>
          </p:nvPr>
        </p:nvSpPr>
        <p:spPr/>
        <p:txBody>
          <a:bodyPr rtlCol="0"/>
          <a:lstStyle/>
          <a:p>
            <a:pPr rtl="0"/>
            <a:fld id="{E31375A4-56A4-47D6-9801-1991572033F7}" type="slidenum">
              <a:rPr lang="pl-PL" smtClean="0"/>
              <a:t>‹#›</a:t>
            </a:fld>
            <a:endParaRPr lang="pl-PL" dirty="0"/>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smtClean="0"/>
              <a:t>Kliknij, aby edytować styl</a:t>
            </a:r>
            <a:endParaRPr lang="pl-PL" dirty="0"/>
          </a:p>
        </p:txBody>
      </p:sp>
      <p:sp>
        <p:nvSpPr>
          <p:cNvPr id="3" name="Tekst — symbol zastępczy 2"/>
          <p:cNvSpPr>
            <a:spLocks noGrp="1"/>
          </p:cNvSpPr>
          <p:nvPr>
            <p:ph type="body" idx="1"/>
          </p:nvPr>
        </p:nvSpPr>
        <p:spPr>
          <a:xfrm>
            <a:off x="1066800" y="1772815"/>
            <a:ext cx="4800600" cy="737121"/>
          </a:xfrm>
        </p:spPr>
        <p:txBody>
          <a:bodyPr rtlCol="0"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smtClean="0"/>
              <a:t>Kliknij, aby edytować style wzorca tekstu</a:t>
            </a:r>
          </a:p>
        </p:txBody>
      </p:sp>
      <p:sp>
        <p:nvSpPr>
          <p:cNvPr id="4" name="Zawartość — symbol zastępczy 3"/>
          <p:cNvSpPr>
            <a:spLocks noGrp="1"/>
          </p:cNvSpPr>
          <p:nvPr>
            <p:ph sz="half" idx="2"/>
          </p:nvPr>
        </p:nvSpPr>
        <p:spPr>
          <a:xfrm>
            <a:off x="1066800" y="2509937"/>
            <a:ext cx="4800600" cy="3662263"/>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pl-PL" smtClean="0"/>
              <a:t>Kliknij, aby edytować style wzorca tekstu</a:t>
            </a:r>
          </a:p>
          <a:p>
            <a:pPr lvl="1" rtl="0"/>
            <a:r>
              <a:rPr lang="pl-PL" smtClean="0"/>
              <a:t>Drugi poziom</a:t>
            </a:r>
          </a:p>
          <a:p>
            <a:pPr lvl="2" rtl="0"/>
            <a:r>
              <a:rPr lang="pl-PL" smtClean="0"/>
              <a:t>Trzeci poziom</a:t>
            </a:r>
          </a:p>
          <a:p>
            <a:pPr lvl="3" rtl="0"/>
            <a:r>
              <a:rPr lang="pl-PL" smtClean="0"/>
              <a:t>Czwarty poziom</a:t>
            </a:r>
          </a:p>
          <a:p>
            <a:pPr lvl="4" rtl="0"/>
            <a:r>
              <a:rPr lang="pl-PL" smtClean="0"/>
              <a:t>Piąty poziom</a:t>
            </a:r>
            <a:endParaRPr lang="pl-PL" dirty="0"/>
          </a:p>
        </p:txBody>
      </p:sp>
      <p:sp>
        <p:nvSpPr>
          <p:cNvPr id="5" name="Tekst — symbol zastępczy 4"/>
          <p:cNvSpPr>
            <a:spLocks noGrp="1"/>
          </p:cNvSpPr>
          <p:nvPr>
            <p:ph type="body" sz="quarter" idx="3"/>
          </p:nvPr>
        </p:nvSpPr>
        <p:spPr>
          <a:xfrm>
            <a:off x="6324600" y="1772815"/>
            <a:ext cx="4800600" cy="737121"/>
          </a:xfrm>
        </p:spPr>
        <p:txBody>
          <a:bodyPr rtlCol="0"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smtClean="0"/>
              <a:t>Kliknij, aby edytować style wzorca tekstu</a:t>
            </a:r>
          </a:p>
        </p:txBody>
      </p:sp>
      <p:sp>
        <p:nvSpPr>
          <p:cNvPr id="6" name="Zawartość — symbol zastępczy 5"/>
          <p:cNvSpPr>
            <a:spLocks noGrp="1"/>
          </p:cNvSpPr>
          <p:nvPr>
            <p:ph sz="quarter" idx="4"/>
          </p:nvPr>
        </p:nvSpPr>
        <p:spPr>
          <a:xfrm>
            <a:off x="6324600" y="2509937"/>
            <a:ext cx="4800600" cy="3662263"/>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pl-PL" smtClean="0"/>
              <a:t>Kliknij, aby edytować style wzorca tekstu</a:t>
            </a:r>
          </a:p>
          <a:p>
            <a:pPr lvl="1" rtl="0"/>
            <a:r>
              <a:rPr lang="pl-PL" smtClean="0"/>
              <a:t>Drugi poziom</a:t>
            </a:r>
          </a:p>
          <a:p>
            <a:pPr lvl="2" rtl="0"/>
            <a:r>
              <a:rPr lang="pl-PL" smtClean="0"/>
              <a:t>Trzeci poziom</a:t>
            </a:r>
          </a:p>
          <a:p>
            <a:pPr lvl="3" rtl="0"/>
            <a:r>
              <a:rPr lang="pl-PL" smtClean="0"/>
              <a:t>Czwarty poziom</a:t>
            </a:r>
          </a:p>
          <a:p>
            <a:pPr lvl="4" rtl="0"/>
            <a:r>
              <a:rPr lang="pl-PL" smtClean="0"/>
              <a:t>Piąty poziom</a:t>
            </a:r>
            <a:endParaRPr lang="pl-PL" dirty="0"/>
          </a:p>
        </p:txBody>
      </p:sp>
      <p:sp>
        <p:nvSpPr>
          <p:cNvPr id="7" name="Data — symbol zastępczy 6"/>
          <p:cNvSpPr>
            <a:spLocks noGrp="1"/>
          </p:cNvSpPr>
          <p:nvPr>
            <p:ph type="dt" sz="half" idx="10"/>
          </p:nvPr>
        </p:nvSpPr>
        <p:spPr/>
        <p:txBody>
          <a:bodyPr rtlCol="0"/>
          <a:lstStyle/>
          <a:p>
            <a:pPr rtl="0"/>
            <a:fld id="{EE92310D-4212-447C-ADEE-7D894C93A8C6}" type="datetime1">
              <a:rPr lang="pl-PL" smtClean="0"/>
              <a:t>08.03.2022</a:t>
            </a:fld>
            <a:endParaRPr lang="pl-PL" dirty="0"/>
          </a:p>
        </p:txBody>
      </p:sp>
      <p:sp>
        <p:nvSpPr>
          <p:cNvPr id="8" name="Stopka — symbol zastępczy 7"/>
          <p:cNvSpPr>
            <a:spLocks noGrp="1"/>
          </p:cNvSpPr>
          <p:nvPr>
            <p:ph type="ftr" sz="quarter" idx="11"/>
          </p:nvPr>
        </p:nvSpPr>
        <p:spPr/>
        <p:txBody>
          <a:bodyPr rtlCol="0"/>
          <a:lstStyle/>
          <a:p>
            <a:pPr rtl="0"/>
            <a:endParaRPr lang="pl-PL" dirty="0"/>
          </a:p>
        </p:txBody>
      </p:sp>
      <p:sp>
        <p:nvSpPr>
          <p:cNvPr id="9" name="Numer slajdu — symbol zastępczy 8"/>
          <p:cNvSpPr>
            <a:spLocks noGrp="1"/>
          </p:cNvSpPr>
          <p:nvPr>
            <p:ph type="sldNum" sz="quarter" idx="12"/>
          </p:nvPr>
        </p:nvSpPr>
        <p:spPr/>
        <p:txBody>
          <a:bodyPr rtlCol="0"/>
          <a:lstStyle/>
          <a:p>
            <a:pPr rtl="0"/>
            <a:fld id="{E31375A4-56A4-47D6-9801-1991572033F7}" type="slidenum">
              <a:rPr lang="pl-PL" smtClean="0"/>
              <a:t>‹#›</a:t>
            </a:fld>
            <a:endParaRPr lang="pl-PL" dirty="0"/>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smtClean="0"/>
              <a:t>Kliknij, aby edytować styl</a:t>
            </a:r>
            <a:endParaRPr lang="pl-PL" dirty="0"/>
          </a:p>
        </p:txBody>
      </p:sp>
      <p:sp>
        <p:nvSpPr>
          <p:cNvPr id="3" name="Data — symbol zastępczy 2"/>
          <p:cNvSpPr>
            <a:spLocks noGrp="1"/>
          </p:cNvSpPr>
          <p:nvPr>
            <p:ph type="dt" sz="half" idx="10"/>
          </p:nvPr>
        </p:nvSpPr>
        <p:spPr/>
        <p:txBody>
          <a:bodyPr rtlCol="0"/>
          <a:lstStyle/>
          <a:p>
            <a:pPr rtl="0"/>
            <a:fld id="{CB157E7B-71A9-4338-819F-8122FFCF706E}" type="datetime1">
              <a:rPr lang="pl-PL" smtClean="0"/>
              <a:t>08.03.2022</a:t>
            </a:fld>
            <a:endParaRPr lang="pl-PL" dirty="0"/>
          </a:p>
        </p:txBody>
      </p:sp>
      <p:sp>
        <p:nvSpPr>
          <p:cNvPr id="4" name="Stopka — symbol zastępczy 3"/>
          <p:cNvSpPr>
            <a:spLocks noGrp="1"/>
          </p:cNvSpPr>
          <p:nvPr>
            <p:ph type="ftr" sz="quarter" idx="11"/>
          </p:nvPr>
        </p:nvSpPr>
        <p:spPr/>
        <p:txBody>
          <a:bodyPr rtlCol="0"/>
          <a:lstStyle/>
          <a:p>
            <a:pPr rtl="0"/>
            <a:endParaRPr lang="pl-PL" dirty="0"/>
          </a:p>
        </p:txBody>
      </p:sp>
      <p:sp>
        <p:nvSpPr>
          <p:cNvPr id="5" name="Numer slajdu — symbol zastępczy 4"/>
          <p:cNvSpPr>
            <a:spLocks noGrp="1"/>
          </p:cNvSpPr>
          <p:nvPr>
            <p:ph type="sldNum" sz="quarter" idx="12"/>
          </p:nvPr>
        </p:nvSpPr>
        <p:spPr/>
        <p:txBody>
          <a:bodyPr rtlCol="0"/>
          <a:lstStyle/>
          <a:p>
            <a:pPr rtl="0"/>
            <a:fld id="{E31375A4-56A4-47D6-9801-1991572033F7}" type="slidenum">
              <a:rPr lang="pl-PL" smtClean="0"/>
              <a:t>‹#›</a:t>
            </a:fld>
            <a:endParaRPr lang="pl-PL" dirty="0"/>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a — symbol zastępczy 1"/>
          <p:cNvSpPr>
            <a:spLocks noGrp="1"/>
          </p:cNvSpPr>
          <p:nvPr>
            <p:ph type="dt" sz="half" idx="10"/>
          </p:nvPr>
        </p:nvSpPr>
        <p:spPr/>
        <p:txBody>
          <a:bodyPr rtlCol="0"/>
          <a:lstStyle/>
          <a:p>
            <a:pPr rtl="0"/>
            <a:fld id="{EF3FEE08-C437-442D-A823-4CEC3F030AE2}" type="datetime1">
              <a:rPr lang="pl-PL" smtClean="0"/>
              <a:t>08.03.2022</a:t>
            </a:fld>
            <a:endParaRPr lang="pl-PL" dirty="0"/>
          </a:p>
        </p:txBody>
      </p:sp>
      <p:sp>
        <p:nvSpPr>
          <p:cNvPr id="3" name="Stopka — symbol zastępczy 2"/>
          <p:cNvSpPr>
            <a:spLocks noGrp="1"/>
          </p:cNvSpPr>
          <p:nvPr>
            <p:ph type="ftr" sz="quarter" idx="11"/>
          </p:nvPr>
        </p:nvSpPr>
        <p:spPr/>
        <p:txBody>
          <a:bodyPr rtlCol="0"/>
          <a:lstStyle/>
          <a:p>
            <a:pPr rtl="0"/>
            <a:endParaRPr lang="pl-PL" dirty="0"/>
          </a:p>
        </p:txBody>
      </p:sp>
      <p:sp>
        <p:nvSpPr>
          <p:cNvPr id="4" name="Numer slajdu — symbol zastępczy 3"/>
          <p:cNvSpPr>
            <a:spLocks noGrp="1"/>
          </p:cNvSpPr>
          <p:nvPr>
            <p:ph type="sldNum" sz="quarter" idx="12"/>
          </p:nvPr>
        </p:nvSpPr>
        <p:spPr/>
        <p:txBody>
          <a:bodyPr rtlCol="0"/>
          <a:lstStyle/>
          <a:p>
            <a:pPr rtl="0"/>
            <a:fld id="{E31375A4-56A4-47D6-9801-1991572033F7}" type="slidenum">
              <a:rPr lang="pl-PL" smtClean="0"/>
              <a:t>‹#›</a:t>
            </a:fld>
            <a:endParaRPr lang="pl-PL" dirty="0"/>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842760" y="3090672"/>
            <a:ext cx="4663440" cy="1828800"/>
          </a:xfrm>
        </p:spPr>
        <p:txBody>
          <a:bodyPr rtlCol="0" anchor="b">
            <a:normAutofit/>
          </a:bodyPr>
          <a:lstStyle>
            <a:lvl1pPr>
              <a:defRPr sz="3600"/>
            </a:lvl1pPr>
          </a:lstStyle>
          <a:p>
            <a:pPr rtl="0"/>
            <a:r>
              <a:rPr lang="pl-PL" smtClean="0"/>
              <a:t>Kliknij, aby edytować styl</a:t>
            </a:r>
            <a:endParaRPr lang="pl-PL" dirty="0"/>
          </a:p>
        </p:txBody>
      </p:sp>
      <p:sp>
        <p:nvSpPr>
          <p:cNvPr id="3" name="Zawartość — symbol zastępczy 2"/>
          <p:cNvSpPr>
            <a:spLocks noGrp="1"/>
          </p:cNvSpPr>
          <p:nvPr>
            <p:ph idx="1"/>
          </p:nvPr>
        </p:nvSpPr>
        <p:spPr>
          <a:xfrm>
            <a:off x="685799" y="457200"/>
            <a:ext cx="5410201" cy="5715000"/>
          </a:xfrm>
        </p:spPr>
        <p:txBody>
          <a:bodyPr rtlCol="0">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rtl="0"/>
            <a:r>
              <a:rPr lang="pl-PL" smtClean="0"/>
              <a:t>Kliknij, aby edytować style wzorca tekstu</a:t>
            </a:r>
          </a:p>
          <a:p>
            <a:pPr lvl="1" rtl="0"/>
            <a:r>
              <a:rPr lang="pl-PL" smtClean="0"/>
              <a:t>Drugi poziom</a:t>
            </a:r>
          </a:p>
          <a:p>
            <a:pPr lvl="2" rtl="0"/>
            <a:r>
              <a:rPr lang="pl-PL" smtClean="0"/>
              <a:t>Trzeci poziom</a:t>
            </a:r>
          </a:p>
          <a:p>
            <a:pPr lvl="3" rtl="0"/>
            <a:r>
              <a:rPr lang="pl-PL" smtClean="0"/>
              <a:t>Czwarty poziom</a:t>
            </a:r>
          </a:p>
          <a:p>
            <a:pPr lvl="4" rtl="0"/>
            <a:r>
              <a:rPr lang="pl-PL" smtClean="0"/>
              <a:t>Piąty poziom</a:t>
            </a:r>
            <a:endParaRPr lang="pl-PL" dirty="0"/>
          </a:p>
        </p:txBody>
      </p:sp>
      <p:sp>
        <p:nvSpPr>
          <p:cNvPr id="4" name="Tekst — symbol zastępczy 3"/>
          <p:cNvSpPr>
            <a:spLocks noGrp="1"/>
          </p:cNvSpPr>
          <p:nvPr>
            <p:ph type="body" sz="half" idx="2"/>
          </p:nvPr>
        </p:nvSpPr>
        <p:spPr>
          <a:xfrm>
            <a:off x="6842760" y="4983480"/>
            <a:ext cx="4663440" cy="1188720"/>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l-PL" smtClean="0"/>
              <a:t>Kliknij, aby edytować style wzorca tekstu</a:t>
            </a:r>
          </a:p>
        </p:txBody>
      </p:sp>
      <p:sp>
        <p:nvSpPr>
          <p:cNvPr id="5" name="Data — symbol zastępczy 4"/>
          <p:cNvSpPr>
            <a:spLocks noGrp="1"/>
          </p:cNvSpPr>
          <p:nvPr>
            <p:ph type="dt" sz="half" idx="10"/>
          </p:nvPr>
        </p:nvSpPr>
        <p:spPr/>
        <p:txBody>
          <a:bodyPr rtlCol="0"/>
          <a:lstStyle/>
          <a:p>
            <a:pPr rtl="0"/>
            <a:fld id="{91F8AB7C-0BFD-472A-8920-5CA4FDBCBC58}" type="datetime1">
              <a:rPr lang="pl-PL" smtClean="0"/>
              <a:t>08.03.2022</a:t>
            </a:fld>
            <a:endParaRPr lang="pl-PL" dirty="0"/>
          </a:p>
        </p:txBody>
      </p:sp>
      <p:sp>
        <p:nvSpPr>
          <p:cNvPr id="6" name="Stopka — symbol zastępczy 5"/>
          <p:cNvSpPr>
            <a:spLocks noGrp="1"/>
          </p:cNvSpPr>
          <p:nvPr>
            <p:ph type="ftr" sz="quarter" idx="11"/>
          </p:nvPr>
        </p:nvSpPr>
        <p:spPr/>
        <p:txBody>
          <a:bodyPr rtlCol="0"/>
          <a:lstStyle/>
          <a:p>
            <a:pPr rtl="0"/>
            <a:endParaRPr lang="pl-PL" dirty="0"/>
          </a:p>
        </p:txBody>
      </p:sp>
      <p:sp>
        <p:nvSpPr>
          <p:cNvPr id="7" name="Numer slajdu — symbol zastępczy 6"/>
          <p:cNvSpPr>
            <a:spLocks noGrp="1"/>
          </p:cNvSpPr>
          <p:nvPr>
            <p:ph type="sldNum" sz="quarter" idx="12"/>
          </p:nvPr>
        </p:nvSpPr>
        <p:spPr/>
        <p:txBody>
          <a:bodyPr rtlCol="0"/>
          <a:lstStyle/>
          <a:p>
            <a:pPr rtl="0"/>
            <a:fld id="{E31375A4-56A4-47D6-9801-1991572033F7}" type="slidenum">
              <a:rPr lang="pl-PL" smtClean="0"/>
              <a:t>‹#›</a:t>
            </a:fld>
            <a:endParaRPr lang="pl-PL" dirty="0"/>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842760" y="3093099"/>
            <a:ext cx="4663440" cy="1828800"/>
          </a:xfrm>
        </p:spPr>
        <p:txBody>
          <a:bodyPr rtlCol="0" anchor="b">
            <a:normAutofit/>
          </a:bodyPr>
          <a:lstStyle>
            <a:lvl1pPr>
              <a:defRPr sz="3600"/>
            </a:lvl1pPr>
          </a:lstStyle>
          <a:p>
            <a:pPr rtl="0"/>
            <a:r>
              <a:rPr lang="pl-PL" smtClean="0"/>
              <a:t>Kliknij, aby edytować styl</a:t>
            </a:r>
            <a:endParaRPr lang="pl-PL" dirty="0"/>
          </a:p>
        </p:txBody>
      </p:sp>
      <p:sp>
        <p:nvSpPr>
          <p:cNvPr id="3" name="Obraz — symbol zastępczy 2" descr="Pusty symbol zastępczy pozwalający dodać obraz. Kliknij symbol zastępczy i wybierz obraz, który chcesz dodać."/>
          <p:cNvSpPr>
            <a:spLocks noGrp="1"/>
          </p:cNvSpPr>
          <p:nvPr>
            <p:ph type="pic" idx="1"/>
          </p:nvPr>
        </p:nvSpPr>
        <p:spPr>
          <a:xfrm>
            <a:off x="0" y="0"/>
            <a:ext cx="6096000" cy="6858000"/>
          </a:xfrm>
        </p:spPr>
        <p:txBody>
          <a:bodyPr tIns="4572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l-PL" smtClean="0"/>
              <a:t>Kliknij ikonę, aby dodać obraz</a:t>
            </a:r>
            <a:endParaRPr lang="pl-PL" dirty="0"/>
          </a:p>
        </p:txBody>
      </p:sp>
      <p:sp>
        <p:nvSpPr>
          <p:cNvPr id="4" name="Tekst — symbol zastępczy 3"/>
          <p:cNvSpPr>
            <a:spLocks noGrp="1"/>
          </p:cNvSpPr>
          <p:nvPr>
            <p:ph type="body" sz="half" idx="2"/>
          </p:nvPr>
        </p:nvSpPr>
        <p:spPr>
          <a:xfrm>
            <a:off x="6842760" y="4983480"/>
            <a:ext cx="4663440" cy="1188720"/>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l-PL" smtClean="0"/>
              <a:t>Kliknij, aby edytować style wzorca tekstu</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ytuł — symbol zastępczy 1"/>
          <p:cNvSpPr>
            <a:spLocks noGrp="1"/>
          </p:cNvSpPr>
          <p:nvPr>
            <p:ph type="title"/>
          </p:nvPr>
        </p:nvSpPr>
        <p:spPr>
          <a:xfrm>
            <a:off x="1066800" y="457518"/>
            <a:ext cx="10058400" cy="1188720"/>
          </a:xfrm>
          <a:prstGeom prst="rect">
            <a:avLst/>
          </a:prstGeom>
        </p:spPr>
        <p:txBody>
          <a:bodyPr vert="horz" lIns="91440" tIns="45720" rIns="91440" bIns="45720" rtlCol="0" anchor="b">
            <a:normAutofit/>
          </a:bodyPr>
          <a:lstStyle/>
          <a:p>
            <a:pPr rtl="0"/>
            <a:r>
              <a:rPr lang="pl-PL" dirty="0" smtClean="0"/>
              <a:t>Kliknij, aby edytować styl wzorca tytułu</a:t>
            </a:r>
            <a:endParaRPr lang="pl-PL" dirty="0"/>
          </a:p>
        </p:txBody>
      </p:sp>
      <p:sp>
        <p:nvSpPr>
          <p:cNvPr id="3" name="Tekst — symbol zastępczy 2"/>
          <p:cNvSpPr>
            <a:spLocks noGrp="1"/>
          </p:cNvSpPr>
          <p:nvPr>
            <p:ph type="body" idx="1"/>
          </p:nvPr>
        </p:nvSpPr>
        <p:spPr>
          <a:xfrm>
            <a:off x="1066800" y="1905001"/>
            <a:ext cx="10058400" cy="4267200"/>
          </a:xfrm>
          <a:prstGeom prst="rect">
            <a:avLst/>
          </a:prstGeom>
        </p:spPr>
        <p:txBody>
          <a:bodyPr vert="horz" lIns="91440" tIns="45720" rIns="91440" bIns="45720" rtlCol="0">
            <a:normAutofit/>
          </a:bodyPr>
          <a:lstStyle/>
          <a:p>
            <a:pPr lvl="0" rtl="0"/>
            <a:r>
              <a:rPr lang="pl-PL" dirty="0" smtClean="0"/>
              <a:t>Kliknij, aby edytować style wzorca tekstu</a:t>
            </a:r>
          </a:p>
          <a:p>
            <a:pPr lvl="1" rtl="0"/>
            <a:r>
              <a:rPr lang="pl-PL" dirty="0" smtClean="0"/>
              <a:t>Drugi poziom</a:t>
            </a:r>
          </a:p>
          <a:p>
            <a:pPr lvl="2" rtl="0"/>
            <a:r>
              <a:rPr lang="pl-PL" dirty="0" smtClean="0"/>
              <a:t>Trzeci poziom</a:t>
            </a:r>
          </a:p>
          <a:p>
            <a:pPr lvl="3" rtl="0"/>
            <a:r>
              <a:rPr lang="pl-PL" dirty="0" smtClean="0"/>
              <a:t>Czwarty poziom</a:t>
            </a:r>
          </a:p>
          <a:p>
            <a:pPr lvl="4" rtl="0"/>
            <a:r>
              <a:rPr lang="pl-PL" dirty="0" smtClean="0"/>
              <a:t>Piąty poziom</a:t>
            </a:r>
            <a:endParaRPr lang="pl-PL" dirty="0"/>
          </a:p>
        </p:txBody>
      </p:sp>
      <p:sp>
        <p:nvSpPr>
          <p:cNvPr id="4" name="Data — symbol zastępczy 3"/>
          <p:cNvSpPr>
            <a:spLocks noGrp="1"/>
          </p:cNvSpPr>
          <p:nvPr>
            <p:ph type="dt" sz="half" idx="2"/>
          </p:nvPr>
        </p:nvSpPr>
        <p:spPr>
          <a:xfrm>
            <a:off x="1066800" y="6400800"/>
            <a:ext cx="1097280" cy="228600"/>
          </a:xfrm>
          <a:prstGeom prst="rect">
            <a:avLst/>
          </a:prstGeom>
        </p:spPr>
        <p:txBody>
          <a:bodyPr vert="horz" lIns="91440" tIns="45720" rIns="91440" bIns="45720" rtlCol="0" anchor="ctr"/>
          <a:lstStyle>
            <a:lvl1pPr algn="l">
              <a:defRPr sz="1100">
                <a:solidFill>
                  <a:schemeClr val="tx1"/>
                </a:solidFill>
              </a:defRPr>
            </a:lvl1pPr>
          </a:lstStyle>
          <a:p>
            <a:pPr rtl="0"/>
            <a:fld id="{B46C6F4D-64A0-40B6-9410-4EA476295ACD}" type="datetime1">
              <a:rPr lang="pl-PL" smtClean="0"/>
              <a:t>08.03.2022</a:t>
            </a:fld>
            <a:endParaRPr lang="pl-PL" dirty="0"/>
          </a:p>
        </p:txBody>
      </p:sp>
      <p:sp>
        <p:nvSpPr>
          <p:cNvPr id="5" name="Stopka — symbol zastępczy 4"/>
          <p:cNvSpPr>
            <a:spLocks noGrp="1"/>
          </p:cNvSpPr>
          <p:nvPr>
            <p:ph type="ftr" sz="quarter" idx="3"/>
          </p:nvPr>
        </p:nvSpPr>
        <p:spPr>
          <a:xfrm>
            <a:off x="2422849" y="6400800"/>
            <a:ext cx="7315200" cy="228600"/>
          </a:xfrm>
          <a:prstGeom prst="rect">
            <a:avLst/>
          </a:prstGeom>
        </p:spPr>
        <p:txBody>
          <a:bodyPr vert="horz" lIns="91440" tIns="45720" rIns="91440" bIns="45720" rtlCol="0" anchor="ctr"/>
          <a:lstStyle>
            <a:lvl1pPr algn="ctr">
              <a:defRPr sz="1100">
                <a:solidFill>
                  <a:schemeClr val="tx1"/>
                </a:solidFill>
              </a:defRPr>
            </a:lvl1pPr>
          </a:lstStyle>
          <a:p>
            <a:pPr rtl="0"/>
            <a:endParaRPr lang="pl-PL" dirty="0"/>
          </a:p>
        </p:txBody>
      </p:sp>
      <p:sp>
        <p:nvSpPr>
          <p:cNvPr id="6" name="Numer slajdu — symbol zastępczy 5"/>
          <p:cNvSpPr>
            <a:spLocks noGrp="1"/>
          </p:cNvSpPr>
          <p:nvPr>
            <p:ph type="sldNum" sz="quarter" idx="4"/>
          </p:nvPr>
        </p:nvSpPr>
        <p:spPr>
          <a:xfrm>
            <a:off x="10027920" y="6400800"/>
            <a:ext cx="1097280" cy="228600"/>
          </a:xfrm>
          <a:prstGeom prst="rect">
            <a:avLst/>
          </a:prstGeom>
        </p:spPr>
        <p:txBody>
          <a:bodyPr vert="horz" lIns="91440" tIns="45720" rIns="91440" bIns="45720" rtlCol="0" anchor="ctr"/>
          <a:lstStyle>
            <a:lvl1pPr algn="r">
              <a:defRPr sz="1100">
                <a:solidFill>
                  <a:schemeClr val="tx1"/>
                </a:solidFill>
              </a:defRPr>
            </a:lvl1pPr>
          </a:lstStyle>
          <a:p>
            <a:pPr rtl="0"/>
            <a:fld id="{E31375A4-56A4-47D6-9801-1991572033F7}" type="slidenum">
              <a:rPr lang="pl-PL" smtClean="0"/>
              <a:pPr/>
              <a:t>‹#›</a:t>
            </a:fld>
            <a:endParaRPr lang="pl-PL"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5"/>
        </a:buClr>
        <a:buSzPct val="90000"/>
        <a:buFont typeface="Arial"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200"/>
        </a:spcBef>
        <a:buClr>
          <a:schemeClr val="accent5"/>
        </a:buClr>
        <a:buSzPct val="9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accent5"/>
        </a:buClr>
        <a:buSzPct val="90000"/>
        <a:buFont typeface="Arial" pitchFamily="34" charset="0"/>
        <a:buChar char="•"/>
        <a:defRPr sz="1800" kern="1200">
          <a:solidFill>
            <a:schemeClr val="tx1"/>
          </a:solidFill>
          <a:latin typeface="+mn-lt"/>
          <a:ea typeface="+mn-ea"/>
          <a:cs typeface="+mn-cs"/>
        </a:defRPr>
      </a:lvl3pPr>
      <a:lvl4pPr marL="1097280" indent="-182880" algn="l" defTabSz="914400" rtl="0" eaLnBrk="1" latinLnBrk="0" hangingPunct="1">
        <a:lnSpc>
          <a:spcPct val="90000"/>
        </a:lnSpc>
        <a:spcBef>
          <a:spcPts val="800"/>
        </a:spcBef>
        <a:buClr>
          <a:schemeClr val="accent5"/>
        </a:buClr>
        <a:buSzPct val="90000"/>
        <a:buFont typeface="Arial" pitchFamily="34" charset="0"/>
        <a:buChar char="•"/>
        <a:defRPr sz="1600" kern="1200">
          <a:solidFill>
            <a:schemeClr val="tx1"/>
          </a:solidFill>
          <a:latin typeface="+mn-lt"/>
          <a:ea typeface="+mn-ea"/>
          <a:cs typeface="+mn-cs"/>
        </a:defRPr>
      </a:lvl4pPr>
      <a:lvl5pPr marL="13258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5pPr>
      <a:lvl6pPr marL="15544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6pPr>
      <a:lvl7pPr marL="17830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7pPr>
      <a:lvl8pPr marL="20116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8pPr>
      <a:lvl9pPr marL="22402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hyperlink" Target="https://zielonyogrodek.pl/abc-ogrodnika/aktualnosci-z-branzy/464-skad-pochodza-kwiaty-na-dzien-kobiet" TargetMode="External"/><Relationship Id="rId3" Type="http://schemas.openxmlformats.org/officeDocument/2006/relationships/hyperlink" Target="https://pl.wikipedia.org/wiki/Dzie%C5%84_Kobiet" TargetMode="External"/><Relationship Id="rId7" Type="http://schemas.openxmlformats.org/officeDocument/2006/relationships/hyperlink" Target="https://historia.wprost.pl/10304159/dzien-kobiet-obchodzimy-juz-110-lat-na-poczatku-swieto-bylo-zwiazane-z-walka-o-emancypacje.html" TargetMode="External"/><Relationship Id="rId2" Type="http://schemas.openxmlformats.org/officeDocument/2006/relationships/hyperlink" Target="https://wiadomosci.onet.pl/kraj/dzis-dzien-kobiet-skad-wzielo-sie-swieto-8-marca-i-gdzie-jest-obchodzone/5hnn7bf" TargetMode="External"/><Relationship Id="rId1" Type="http://schemas.openxmlformats.org/officeDocument/2006/relationships/slideLayout" Target="../slideLayouts/slideLayout6.xml"/><Relationship Id="rId6" Type="http://schemas.openxmlformats.org/officeDocument/2006/relationships/hyperlink" Target="https://hiro.pl/8-porad-dla-kobiet-ktore-mysla-o-slubie-od-sufrazystki-z-1918-roku/" TargetMode="External"/><Relationship Id="rId5" Type="http://schemas.openxmlformats.org/officeDocument/2006/relationships/hyperlink" Target="https://www.pap.pl/aktualnosci/news,481908,wlochy-zwyczaj-wreczania-paniom-mimoz-w-dniu-kobiet-ma-juz-70-lat.html" TargetMode="External"/><Relationship Id="rId10" Type="http://schemas.openxmlformats.org/officeDocument/2006/relationships/hyperlink" Target="https://dziennikbaltycki.pl/zyczenia-na-dzien-kobiet-2021-najpiekniejsze-zyczenia-wierszyki-dla-kobiet-na-kartke-i-sms-krotkie-rymowanki-dla-kobiet-na-8/ar/c6-12971934" TargetMode="External"/><Relationship Id="rId4" Type="http://schemas.openxmlformats.org/officeDocument/2006/relationships/hyperlink" Target="https://www.naszeszlaki.pl/archives/35446" TargetMode="External"/><Relationship Id="rId9" Type="http://schemas.openxmlformats.org/officeDocument/2006/relationships/hyperlink" Target="https://www.tcz.pl/index.php?p=1,65,0,archiwum-wydarzen&amp;item=86156a6342553ceb&amp;titl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066800" y="4245434"/>
            <a:ext cx="8686800" cy="822955"/>
          </a:xfrm>
        </p:spPr>
        <p:txBody>
          <a:bodyPr rtlCol="0">
            <a:normAutofit/>
          </a:bodyPr>
          <a:lstStyle/>
          <a:p>
            <a:r>
              <a:rPr lang="pl-PL" sz="5400" dirty="0"/>
              <a:t>International </a:t>
            </a:r>
            <a:r>
              <a:rPr lang="pl-PL" sz="5400" dirty="0" smtClean="0"/>
              <a:t> </a:t>
            </a:r>
            <a:r>
              <a:rPr lang="pl-PL" sz="5400" dirty="0" err="1" smtClean="0"/>
              <a:t>Women's</a:t>
            </a:r>
            <a:r>
              <a:rPr lang="pl-PL" sz="5400" dirty="0" smtClean="0"/>
              <a:t>  Day </a:t>
            </a:r>
            <a:endParaRPr lang="pl-PL" sz="5400" dirty="0"/>
          </a:p>
        </p:txBody>
      </p:sp>
      <p:sp>
        <p:nvSpPr>
          <p:cNvPr id="3" name="Podtytuł 2"/>
          <p:cNvSpPr>
            <a:spLocks noGrp="1"/>
          </p:cNvSpPr>
          <p:nvPr>
            <p:ph type="subTitle" idx="1"/>
          </p:nvPr>
        </p:nvSpPr>
        <p:spPr/>
        <p:txBody>
          <a:bodyPr rtlCol="0"/>
          <a:lstStyle/>
          <a:p>
            <a:pPr algn="r" rtl="0"/>
            <a:r>
              <a:rPr lang="pl-PL" dirty="0" smtClean="0"/>
              <a:t>Mateusz Tybel kl. 7 B</a:t>
            </a:r>
            <a:endParaRPr lang="pl-PL" dirty="0"/>
          </a:p>
        </p:txBody>
      </p:sp>
      <p:pic>
        <p:nvPicPr>
          <p:cNvPr id="4" name="Barbra_Streisand_Woman_in_Love_Lyrics[YtMp3cc.net]">
            <a:hlinkClick r:id="" action="ppaction://media"/>
          </p:cNvPr>
          <p:cNvPicPr>
            <a:picLocks noChangeAspect="1"/>
          </p:cNvPicPr>
          <p:nvPr>
            <a:audioFile r:link="rId1"/>
            <p:extLst>
              <p:ext uri="{DAA4B4D4-6D71-4841-9C94-3DE7FCFB9230}">
                <p14:media xmlns:p14="http://schemas.microsoft.com/office/powerpoint/2010/main" r:embed="rId2">
                  <p14:trim st="11400" end="88787.85"/>
                </p14:media>
              </p:ext>
            </p:extLst>
          </p:nvPr>
        </p:nvPicPr>
        <p:blipFill>
          <a:blip r:embed="rId5"/>
          <a:stretch>
            <a:fillRect/>
          </a:stretch>
        </p:blipFill>
        <p:spPr>
          <a:xfrm>
            <a:off x="652507" y="467451"/>
            <a:ext cx="487363" cy="487363"/>
          </a:xfrm>
          <a:prstGeom prst="rect">
            <a:avLst/>
          </a:prstGeom>
        </p:spPr>
      </p:pic>
    </p:spTree>
    <p:extLst>
      <p:ext uri="{BB962C8B-B14F-4D97-AF65-F5344CB8AC3E}">
        <p14:creationId xmlns:p14="http://schemas.microsoft.com/office/powerpoint/2010/main" val="2370110780"/>
      </p:ext>
    </p:extLst>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66800" y="457518"/>
            <a:ext cx="10058400" cy="1379992"/>
          </a:xfrm>
        </p:spPr>
        <p:txBody>
          <a:bodyPr>
            <a:normAutofit/>
          </a:bodyPr>
          <a:lstStyle/>
          <a:p>
            <a:r>
              <a:rPr lang="en-US" sz="2800" dirty="0"/>
              <a:t>In the 1970s, flowers (cloves and later tulips) joined the popular gifts (tights, towel, cloth, soap, coffee). </a:t>
            </a:r>
            <a:r>
              <a:rPr lang="pl-PL" sz="2800" dirty="0"/>
              <a:t/>
            </a:r>
            <a:br>
              <a:rPr lang="pl-PL" sz="2800" dirty="0"/>
            </a:br>
            <a:r>
              <a:rPr lang="en-US" sz="2800" dirty="0"/>
              <a:t>In 1993, Women's Day ceased to be a public holiday in Poland.</a:t>
            </a:r>
            <a:endParaRPr lang="pl-PL" sz="2800" dirty="0"/>
          </a:p>
        </p:txBody>
      </p:sp>
      <p:pic>
        <p:nvPicPr>
          <p:cNvPr id="6" name="Symbol zastępczy zawartości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33689" y="2708366"/>
            <a:ext cx="2771957" cy="3242174"/>
          </a:xfrm>
        </p:spPr>
      </p:pic>
      <p:pic>
        <p:nvPicPr>
          <p:cNvPr id="5" name="Symbol zastępczy zawartości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115554" y="2569029"/>
            <a:ext cx="2520500" cy="3381511"/>
          </a:xfrm>
          <a:prstGeom prst="rect">
            <a:avLst/>
          </a:prstGeom>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5498" y="2708366"/>
            <a:ext cx="4321644" cy="3039291"/>
          </a:xfrm>
          <a:prstGeom prst="rect">
            <a:avLst/>
          </a:prstGeom>
        </p:spPr>
      </p:pic>
    </p:spTree>
    <p:extLst>
      <p:ext uri="{BB962C8B-B14F-4D97-AF65-F5344CB8AC3E}">
        <p14:creationId xmlns:p14="http://schemas.microsoft.com/office/powerpoint/2010/main" val="306107164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tx1"/>
                </a:solidFill>
              </a:rPr>
              <a:t>Życzenia na Dzień Kobiet </a:t>
            </a:r>
            <a:endParaRPr lang="pl-PL" dirty="0">
              <a:solidFill>
                <a:schemeClr val="tx1"/>
              </a:solidFill>
            </a:endParaRPr>
          </a:p>
        </p:txBody>
      </p:sp>
      <p:sp>
        <p:nvSpPr>
          <p:cNvPr id="3" name="Symbol zastępczy zawartości 2"/>
          <p:cNvSpPr>
            <a:spLocks noGrp="1"/>
          </p:cNvSpPr>
          <p:nvPr>
            <p:ph sz="half" idx="1"/>
          </p:nvPr>
        </p:nvSpPr>
        <p:spPr/>
        <p:txBody>
          <a:bodyPr>
            <a:normAutofit/>
          </a:bodyPr>
          <a:lstStyle/>
          <a:p>
            <a:pPr marL="0" indent="0">
              <a:buNone/>
            </a:pPr>
            <a:r>
              <a:rPr lang="pl-PL" sz="2800" dirty="0">
                <a:solidFill>
                  <a:srgbClr val="FF0000"/>
                </a:solidFill>
              </a:rPr>
              <a:t>Dla </a:t>
            </a:r>
            <a:r>
              <a:rPr lang="pl-PL" sz="2800" dirty="0" smtClean="0">
                <a:solidFill>
                  <a:srgbClr val="FF0000"/>
                </a:solidFill>
              </a:rPr>
              <a:t>Pań, </a:t>
            </a:r>
            <a:r>
              <a:rPr lang="pl-PL" sz="2800" dirty="0">
                <a:solidFill>
                  <a:srgbClr val="FF0000"/>
                </a:solidFill>
              </a:rPr>
              <a:t>które znam,</a:t>
            </a:r>
            <a:br>
              <a:rPr lang="pl-PL" sz="2800" dirty="0">
                <a:solidFill>
                  <a:srgbClr val="FF0000"/>
                </a:solidFill>
              </a:rPr>
            </a:br>
            <a:r>
              <a:rPr lang="pl-PL" sz="2800" dirty="0">
                <a:solidFill>
                  <a:srgbClr val="FF0000"/>
                </a:solidFill>
              </a:rPr>
              <a:t>ładnych życzeń parę mam.</a:t>
            </a:r>
            <a:br>
              <a:rPr lang="pl-PL" sz="2800" dirty="0">
                <a:solidFill>
                  <a:srgbClr val="FF0000"/>
                </a:solidFill>
              </a:rPr>
            </a:br>
            <a:r>
              <a:rPr lang="pl-PL" sz="2800" dirty="0">
                <a:solidFill>
                  <a:srgbClr val="FF0000"/>
                </a:solidFill>
              </a:rPr>
              <a:t>Zdrowia, szczęścia i miłości,</a:t>
            </a:r>
            <a:br>
              <a:rPr lang="pl-PL" sz="2800" dirty="0">
                <a:solidFill>
                  <a:srgbClr val="FF0000"/>
                </a:solidFill>
              </a:rPr>
            </a:br>
            <a:r>
              <a:rPr lang="pl-PL" sz="2800" dirty="0">
                <a:solidFill>
                  <a:srgbClr val="FF0000"/>
                </a:solidFill>
              </a:rPr>
              <a:t>bukiet kwiatów i słodkości!</a:t>
            </a:r>
            <a:br>
              <a:rPr lang="pl-PL" sz="2800" dirty="0">
                <a:solidFill>
                  <a:srgbClr val="FF0000"/>
                </a:solidFill>
              </a:rPr>
            </a:br>
            <a:r>
              <a:rPr lang="pl-PL" sz="2800" dirty="0">
                <a:solidFill>
                  <a:srgbClr val="FF0000"/>
                </a:solidFill>
              </a:rPr>
              <a:t>Niech się niesie w cały kraj</a:t>
            </a:r>
            <a:br>
              <a:rPr lang="pl-PL" sz="2800" dirty="0">
                <a:solidFill>
                  <a:srgbClr val="FF0000"/>
                </a:solidFill>
              </a:rPr>
            </a:br>
            <a:r>
              <a:rPr lang="pl-PL" sz="2800" dirty="0">
                <a:solidFill>
                  <a:srgbClr val="FF0000"/>
                </a:solidFill>
              </a:rPr>
              <a:t>Dziś dla Pań wszystkiego naj!</a:t>
            </a:r>
          </a:p>
        </p:txBody>
      </p:sp>
      <p:pic>
        <p:nvPicPr>
          <p:cNvPr id="5" name="Symbol zastępczy zawartości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588918" y="1904999"/>
            <a:ext cx="4536282" cy="4536282"/>
          </a:xfrm>
        </p:spPr>
      </p:pic>
    </p:spTree>
    <p:extLst>
      <p:ext uri="{BB962C8B-B14F-4D97-AF65-F5344CB8AC3E}">
        <p14:creationId xmlns:p14="http://schemas.microsoft.com/office/powerpoint/2010/main" val="1961504955"/>
      </p:ext>
    </p:extLst>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marL="571500" indent="-571500">
              <a:buFont typeface="Arial" panose="020B0604020202020204" pitchFamily="34" charset="0"/>
              <a:buChar char="•"/>
            </a:pPr>
            <a:r>
              <a:rPr lang="pl-PL" dirty="0" smtClean="0"/>
              <a:t/>
            </a:r>
            <a:br>
              <a:rPr lang="pl-PL" dirty="0" smtClean="0"/>
            </a:br>
            <a:r>
              <a:rPr lang="pl-PL" dirty="0"/>
              <a:t/>
            </a:r>
            <a:br>
              <a:rPr lang="pl-PL" dirty="0"/>
            </a:br>
            <a:r>
              <a:rPr lang="pl-PL" dirty="0" smtClean="0"/>
              <a:t/>
            </a:r>
            <a:br>
              <a:rPr lang="pl-PL" dirty="0" smtClean="0"/>
            </a:br>
            <a:r>
              <a:rPr lang="pl-PL" dirty="0"/>
              <a:t/>
            </a:r>
            <a:br>
              <a:rPr lang="pl-PL" dirty="0"/>
            </a:br>
            <a:r>
              <a:rPr lang="pl-PL" dirty="0" smtClean="0"/>
              <a:t/>
            </a:r>
            <a:br>
              <a:rPr lang="pl-PL" dirty="0" smtClean="0"/>
            </a:br>
            <a:endParaRPr lang="pl-PL" dirty="0"/>
          </a:p>
        </p:txBody>
      </p:sp>
      <p:sp>
        <p:nvSpPr>
          <p:cNvPr id="7" name="Prostokąt 6"/>
          <p:cNvSpPr/>
          <p:nvPr/>
        </p:nvSpPr>
        <p:spPr>
          <a:xfrm>
            <a:off x="1066800" y="539931"/>
            <a:ext cx="9688286" cy="5909310"/>
          </a:xfrm>
          <a:prstGeom prst="rect">
            <a:avLst/>
          </a:prstGeom>
        </p:spPr>
        <p:txBody>
          <a:bodyPr wrap="square">
            <a:spAutoFit/>
          </a:bodyPr>
          <a:lstStyle/>
          <a:p>
            <a:pPr marL="285750" indent="-285750">
              <a:buFont typeface="Arial" panose="020B0604020202020204" pitchFamily="34" charset="0"/>
              <a:buChar char="•"/>
            </a:pPr>
            <a:r>
              <a:rPr lang="pl-PL" dirty="0">
                <a:hlinkClick r:id="rId2"/>
              </a:rPr>
              <a:t>https://</a:t>
            </a:r>
            <a:r>
              <a:rPr lang="pl-PL" dirty="0" smtClean="0">
                <a:hlinkClick r:id="rId2"/>
              </a:rPr>
              <a:t>wiadomosci.onet.pl/kraj/dzis-dzien-kobiet-skad-wzielo-sie-swieto-8-marca-i-gdzie-jest-obchodzone/5hnn7bf</a:t>
            </a:r>
            <a:endParaRPr lang="pl-PL" dirty="0" smtClean="0"/>
          </a:p>
          <a:p>
            <a:pPr marL="285750" indent="-285750">
              <a:buFont typeface="Arial" panose="020B0604020202020204" pitchFamily="34" charset="0"/>
              <a:buChar char="•"/>
            </a:pPr>
            <a:r>
              <a:rPr lang="pl-PL" dirty="0">
                <a:hlinkClick r:id="rId3"/>
              </a:rPr>
              <a:t>https://</a:t>
            </a:r>
            <a:r>
              <a:rPr lang="pl-PL" dirty="0" smtClean="0">
                <a:hlinkClick r:id="rId3"/>
              </a:rPr>
              <a:t>pl.wikipedia.org/wiki/Dzie%C5%84_Kobiet</a:t>
            </a:r>
            <a:endParaRPr lang="pl-PL" dirty="0" smtClean="0"/>
          </a:p>
          <a:p>
            <a:pPr marL="285750" indent="-285750">
              <a:buFont typeface="Arial" panose="020B0604020202020204" pitchFamily="34" charset="0"/>
              <a:buChar char="•"/>
            </a:pPr>
            <a:r>
              <a:rPr lang="pl-PL" dirty="0">
                <a:hlinkClick r:id="rId4"/>
              </a:rPr>
              <a:t>https://</a:t>
            </a:r>
            <a:r>
              <a:rPr lang="pl-PL" dirty="0" smtClean="0">
                <a:hlinkClick r:id="rId4"/>
              </a:rPr>
              <a:t>www.naszeszlaki.pl/archives/35446</a:t>
            </a:r>
            <a:endParaRPr lang="pl-PL" dirty="0" smtClean="0"/>
          </a:p>
          <a:p>
            <a:pPr marL="285750" indent="-285750">
              <a:buFont typeface="Arial" panose="020B0604020202020204" pitchFamily="34" charset="0"/>
              <a:buChar char="•"/>
            </a:pPr>
            <a:r>
              <a:rPr lang="pl-PL" dirty="0">
                <a:hlinkClick r:id="rId5"/>
              </a:rPr>
              <a:t>https://</a:t>
            </a:r>
            <a:r>
              <a:rPr lang="pl-PL" dirty="0" smtClean="0">
                <a:hlinkClick r:id="rId5"/>
              </a:rPr>
              <a:t>www.pap.pl/aktualnosci/news%2C481908%2Cwlochy-zwyczaj-wreczania-paniom-mimoz-w-dniu-kobiet-ma-juz-70-lat.html</a:t>
            </a:r>
            <a:endParaRPr lang="pl-PL" dirty="0" smtClean="0"/>
          </a:p>
          <a:p>
            <a:pPr marL="285750" indent="-285750">
              <a:buFont typeface="Arial" panose="020B0604020202020204" pitchFamily="34" charset="0"/>
              <a:buChar char="•"/>
            </a:pPr>
            <a:r>
              <a:rPr lang="pl-PL" dirty="0">
                <a:hlinkClick r:id="rId6"/>
              </a:rPr>
              <a:t>https://hiro.pl/8-porad-dla-kobiet-ktore-mysla-o-slubie-od-sufrazystki-z-1918-roku</a:t>
            </a:r>
            <a:r>
              <a:rPr lang="pl-PL" dirty="0" smtClean="0">
                <a:hlinkClick r:id="rId6"/>
              </a:rPr>
              <a:t>/</a:t>
            </a:r>
            <a:endParaRPr lang="pl-PL" dirty="0" smtClean="0"/>
          </a:p>
          <a:p>
            <a:pPr marL="285750" indent="-285750">
              <a:buFont typeface="Arial" panose="020B0604020202020204" pitchFamily="34" charset="0"/>
              <a:buChar char="•"/>
            </a:pPr>
            <a:r>
              <a:rPr lang="pl-PL" dirty="0"/>
              <a:t>https://www.ekokalendarz.pl/dzien-kobiet/sufrazystki/</a:t>
            </a:r>
            <a:endParaRPr lang="pl-PL" dirty="0" smtClean="0"/>
          </a:p>
          <a:p>
            <a:pPr marL="285750" indent="-285750">
              <a:buFont typeface="Arial" panose="020B0604020202020204" pitchFamily="34" charset="0"/>
              <a:buChar char="•"/>
            </a:pPr>
            <a:r>
              <a:rPr lang="pl-PL" dirty="0">
                <a:hlinkClick r:id="rId7"/>
              </a:rPr>
              <a:t>https://</a:t>
            </a:r>
            <a:r>
              <a:rPr lang="pl-PL" dirty="0" smtClean="0">
                <a:hlinkClick r:id="rId7"/>
              </a:rPr>
              <a:t>historia.wprost.pl/10304159/dzien-kobiet-obchodzimy-juz-110-lat-na-poczatku-swieto-bylo-zwiazane-z-walka-o-emancypacje.html</a:t>
            </a:r>
            <a:endParaRPr lang="pl-PL" dirty="0" smtClean="0"/>
          </a:p>
          <a:p>
            <a:pPr marL="285750" indent="-285750">
              <a:buFont typeface="Arial" panose="020B0604020202020204" pitchFamily="34" charset="0"/>
              <a:buChar char="•"/>
            </a:pPr>
            <a:r>
              <a:rPr lang="pl-PL" dirty="0">
                <a:hlinkClick r:id="rId8"/>
              </a:rPr>
              <a:t>https://</a:t>
            </a:r>
            <a:r>
              <a:rPr lang="pl-PL" dirty="0" smtClean="0">
                <a:hlinkClick r:id="rId8"/>
              </a:rPr>
              <a:t>zielonyogrodek.pl/abc-ogrodnika/aktualnosci-z-branzy/464-skad-pochodza-kwiaty-na-dzien-kobiet</a:t>
            </a:r>
            <a:endParaRPr lang="pl-PL" dirty="0" smtClean="0"/>
          </a:p>
          <a:p>
            <a:pPr marL="285750" indent="-285750">
              <a:buFont typeface="Arial" panose="020B0604020202020204" pitchFamily="34" charset="0"/>
              <a:buChar char="•"/>
            </a:pPr>
            <a:r>
              <a:rPr lang="pl-PL" dirty="0">
                <a:hlinkClick r:id="rId9"/>
              </a:rPr>
              <a:t>https://www.tcz.pl/index.php?p=1,65,0,archiwum-wydarzen&amp;item=86156a6342553ceb&amp;title</a:t>
            </a:r>
            <a:r>
              <a:rPr lang="pl-PL" dirty="0" smtClean="0"/>
              <a:t>=</a:t>
            </a:r>
          </a:p>
          <a:p>
            <a:pPr marL="285750" indent="-285750">
              <a:buFont typeface="Arial" panose="020B0604020202020204" pitchFamily="34" charset="0"/>
              <a:buChar char="•"/>
            </a:pPr>
            <a:r>
              <a:rPr lang="pl-PL" dirty="0">
                <a:hlinkClick r:id="rId10"/>
              </a:rPr>
              <a:t>https://</a:t>
            </a:r>
            <a:r>
              <a:rPr lang="pl-PL" dirty="0" smtClean="0">
                <a:hlinkClick r:id="rId10"/>
              </a:rPr>
              <a:t>dziennikbaltycki.pl/zyczenia-na-dzien-kobiet-2021-najpiekniejsze-zyczenia-wierszyki-dla-kobiet-na-kartke-i-sms-krotkie-rymowanki-dla-kobiet-na-8/ar/c6-12971934</a:t>
            </a:r>
            <a:endParaRPr lang="pl-PL" dirty="0" smtClean="0"/>
          </a:p>
          <a:p>
            <a:pPr marL="285750" indent="-285750">
              <a:buFont typeface="Arial" panose="020B0604020202020204" pitchFamily="34" charset="0"/>
              <a:buChar char="•"/>
            </a:pPr>
            <a:endParaRPr lang="pl-PL" dirty="0" smtClean="0"/>
          </a:p>
          <a:p>
            <a:pPr marL="285750" indent="-285750">
              <a:buFont typeface="Arial" panose="020B0604020202020204" pitchFamily="34" charset="0"/>
              <a:buChar char="•"/>
            </a:pPr>
            <a:endParaRPr lang="pl-PL" dirty="0" smtClean="0"/>
          </a:p>
          <a:p>
            <a:endParaRPr lang="pl-PL" dirty="0"/>
          </a:p>
          <a:p>
            <a:endParaRPr lang="pl-PL" dirty="0" smtClean="0"/>
          </a:p>
          <a:p>
            <a:endParaRPr lang="pl-PL" dirty="0"/>
          </a:p>
        </p:txBody>
      </p:sp>
    </p:spTree>
    <p:extLst>
      <p:ext uri="{BB962C8B-B14F-4D97-AF65-F5344CB8AC3E}">
        <p14:creationId xmlns:p14="http://schemas.microsoft.com/office/powerpoint/2010/main" val="643867854"/>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66800" y="592184"/>
            <a:ext cx="10058400" cy="2386147"/>
          </a:xfrm>
        </p:spPr>
        <p:txBody>
          <a:bodyPr rtlCol="0">
            <a:noAutofit/>
          </a:bodyPr>
          <a:lstStyle/>
          <a:p>
            <a:r>
              <a:rPr lang="en-US" sz="2800" dirty="0"/>
              <a:t>The earliest celebration of Women's Day was held on February 28, 1909 in New York. Initially, it was claimed that the day commemorates the protest of women working in the production of clothes in </a:t>
            </a:r>
            <a:r>
              <a:rPr lang="en-US" sz="2800" dirty="0" err="1"/>
              <a:t>Nowe</a:t>
            </a:r>
            <a:r>
              <a:rPr lang="en-US" sz="2800" dirty="0"/>
              <a:t>. In 1910, at the International Conference of Socialist Women in Copenhagen, on the initiative of Clara </a:t>
            </a:r>
            <a:r>
              <a:rPr lang="en-US" sz="2800" dirty="0" err="1"/>
              <a:t>Zetkin</a:t>
            </a:r>
            <a:r>
              <a:rPr lang="en-US" sz="2800" dirty="0"/>
              <a:t>, it was decided to organize International Women's Day. </a:t>
            </a:r>
            <a:endParaRPr lang="pl-PL" sz="2800" dirty="0"/>
          </a:p>
        </p:txBody>
      </p:sp>
      <p:pic>
        <p:nvPicPr>
          <p:cNvPr id="4" name="Symbol zastępczy zawartości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3370216"/>
            <a:ext cx="4073728" cy="2804161"/>
          </a:xfrm>
        </p:spPr>
      </p:pic>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2789" y="3100251"/>
            <a:ext cx="5312228" cy="3413760"/>
          </a:xfrm>
          <a:prstGeom prst="rect">
            <a:avLst/>
          </a:prstGeom>
        </p:spPr>
      </p:pic>
    </p:spTree>
    <p:extLst>
      <p:ext uri="{BB962C8B-B14F-4D97-AF65-F5344CB8AC3E}">
        <p14:creationId xmlns:p14="http://schemas.microsoft.com/office/powerpoint/2010/main" val="2253536949"/>
      </p:ext>
    </p:extLst>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66651" y="457517"/>
            <a:ext cx="10158549" cy="1649957"/>
          </a:xfrm>
        </p:spPr>
        <p:txBody>
          <a:bodyPr rtlCol="0">
            <a:normAutofit/>
          </a:bodyPr>
          <a:lstStyle/>
          <a:p>
            <a:r>
              <a:rPr lang="en-US" sz="2800" dirty="0"/>
              <a:t>The first truly world celebration took place the following year. </a:t>
            </a:r>
            <a:r>
              <a:rPr lang="pl-PL" sz="2800" dirty="0" smtClean="0"/>
              <a:t/>
            </a:r>
            <a:br>
              <a:rPr lang="pl-PL" sz="2800" dirty="0" smtClean="0"/>
            </a:br>
            <a:r>
              <a:rPr lang="en-US" sz="2800" dirty="0" smtClean="0"/>
              <a:t>On </a:t>
            </a:r>
            <a:r>
              <a:rPr lang="en-US" sz="2800" dirty="0"/>
              <a:t>March 19, 1911, over a million people in Germany, Austria, Denmark and Switzerland took to the streets to stand up for women's rights to vote and to hold public office. </a:t>
            </a:r>
            <a:endParaRPr lang="pl-PL" sz="2800" dirty="0"/>
          </a:p>
        </p:txBody>
      </p:sp>
      <p:pic>
        <p:nvPicPr>
          <p:cNvPr id="6" name="Symbol zastępczy zawartości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53885" y="2650719"/>
            <a:ext cx="4800600" cy="3123064"/>
          </a:xfrm>
        </p:spPr>
      </p:pic>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3417" y="2650720"/>
            <a:ext cx="5582195" cy="3123063"/>
          </a:xfrm>
          <a:prstGeom prst="rect">
            <a:avLst/>
          </a:prstGeom>
        </p:spPr>
      </p:pic>
    </p:spTree>
    <p:extLst>
      <p:ext uri="{BB962C8B-B14F-4D97-AF65-F5344CB8AC3E}">
        <p14:creationId xmlns:p14="http://schemas.microsoft.com/office/powerpoint/2010/main" val="1570508256"/>
      </p:ext>
    </p:extLst>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66800" y="661850"/>
            <a:ext cx="10058400" cy="2455819"/>
          </a:xfrm>
        </p:spPr>
        <p:txBody>
          <a:bodyPr rtlCol="0">
            <a:normAutofit fontScale="90000"/>
          </a:bodyPr>
          <a:lstStyle/>
          <a:p>
            <a:r>
              <a:rPr lang="en-US" sz="2800" dirty="0"/>
              <a:t>In the following years, some countries celebrated Women's Day on March 8. On that day, in 1917, women working in the textile industry took to the streets in St. Petersburg, thus starting the February Revolution, which soon led to the collapse of tsarism. </a:t>
            </a:r>
            <a:r>
              <a:rPr lang="pl-PL" sz="2800" dirty="0" smtClean="0"/>
              <a:t/>
            </a:r>
            <a:br>
              <a:rPr lang="pl-PL" sz="2800" dirty="0" smtClean="0"/>
            </a:br>
            <a:r>
              <a:rPr lang="en-US" sz="2800" dirty="0" smtClean="0"/>
              <a:t>After </a:t>
            </a:r>
            <a:r>
              <a:rPr lang="en-US" sz="2800" dirty="0"/>
              <a:t>the Bolsheviks came to power, on March 8 it became an official holiday in the Soviet Union, although it was not established as a day off from work until 1965. </a:t>
            </a:r>
            <a:endParaRPr lang="pl-PL" sz="2800" dirty="0"/>
          </a:p>
        </p:txBody>
      </p:sp>
      <p:pic>
        <p:nvPicPr>
          <p:cNvPr id="6" name="Symbol zastępczy zawartości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66800" y="3231470"/>
            <a:ext cx="3818709" cy="3063453"/>
          </a:xfrm>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4962" y="3231472"/>
            <a:ext cx="4931605" cy="3073536"/>
          </a:xfrm>
          <a:prstGeom prst="rect">
            <a:avLst/>
          </a:prstGeom>
        </p:spPr>
      </p:pic>
    </p:spTree>
    <p:extLst>
      <p:ext uri="{BB962C8B-B14F-4D97-AF65-F5344CB8AC3E}">
        <p14:creationId xmlns:p14="http://schemas.microsoft.com/office/powerpoint/2010/main" val="3213178253"/>
      </p:ext>
    </p:extLst>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66799" y="457517"/>
            <a:ext cx="10263051" cy="2276973"/>
          </a:xfrm>
        </p:spPr>
        <p:txBody>
          <a:bodyPr rtlCol="0">
            <a:normAutofit fontScale="90000"/>
          </a:bodyPr>
          <a:lstStyle/>
          <a:p>
            <a:r>
              <a:rPr lang="en-US" sz="2800" dirty="0" smtClean="0"/>
              <a:t>In </a:t>
            </a:r>
            <a:r>
              <a:rPr lang="en-US" sz="2800" dirty="0"/>
              <a:t>1945, the United Nations Charter was signed, which was the first international document confirming the principle of equality between women and men. </a:t>
            </a:r>
            <a:r>
              <a:rPr lang="pl-PL" sz="2800" dirty="0" smtClean="0"/>
              <a:t/>
            </a:r>
            <a:br>
              <a:rPr lang="pl-PL" sz="2800" dirty="0" smtClean="0"/>
            </a:br>
            <a:r>
              <a:rPr lang="en-US" sz="2800" dirty="0" smtClean="0"/>
              <a:t>1975 </a:t>
            </a:r>
            <a:r>
              <a:rPr lang="en-US" sz="2800" dirty="0"/>
              <a:t>was declared the International Women's Year by the United Nations. </a:t>
            </a:r>
            <a:r>
              <a:rPr lang="pl-PL" sz="2800" dirty="0" smtClean="0"/>
              <a:t/>
            </a:r>
            <a:br>
              <a:rPr lang="pl-PL" sz="2800" dirty="0" smtClean="0"/>
            </a:br>
            <a:r>
              <a:rPr lang="pl-PL" sz="2800" dirty="0" smtClean="0"/>
              <a:t>I</a:t>
            </a:r>
            <a:r>
              <a:rPr lang="en-US" sz="2800" dirty="0" smtClean="0"/>
              <a:t>n </a:t>
            </a:r>
            <a:r>
              <a:rPr lang="en-US" sz="2800" dirty="0"/>
              <a:t>1977, the United Nations declared </a:t>
            </a:r>
            <a:r>
              <a:rPr lang="en-US" sz="2800" b="1" dirty="0"/>
              <a:t>March 8 </a:t>
            </a:r>
            <a:r>
              <a:rPr lang="en-US" sz="2800" dirty="0"/>
              <a:t>as a day of women's rights and world peace. </a:t>
            </a:r>
            <a:endParaRPr lang="pl-PL" sz="2800" dirty="0"/>
          </a:p>
        </p:txBody>
      </p:sp>
      <p:pic>
        <p:nvPicPr>
          <p:cNvPr id="9" name="Symbol zastępczy zawartości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2386148" y="3117669"/>
            <a:ext cx="5632269" cy="2838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700760"/>
      </p:ext>
    </p:extLst>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66800" y="457517"/>
            <a:ext cx="10058400" cy="2433729"/>
          </a:xfrm>
        </p:spPr>
        <p:txBody>
          <a:bodyPr rtlCol="0">
            <a:normAutofit/>
          </a:bodyPr>
          <a:lstStyle/>
          <a:p>
            <a:r>
              <a:rPr lang="pl-PL" sz="2800" dirty="0"/>
              <a:t>In </a:t>
            </a:r>
            <a:r>
              <a:rPr lang="pl-PL" sz="2800" dirty="0" err="1"/>
              <a:t>which</a:t>
            </a:r>
            <a:r>
              <a:rPr lang="pl-PL" sz="2800" dirty="0"/>
              <a:t> </a:t>
            </a:r>
            <a:r>
              <a:rPr lang="pl-PL" sz="2800" dirty="0" err="1"/>
              <a:t>countries</a:t>
            </a:r>
            <a:r>
              <a:rPr lang="pl-PL" sz="2800" dirty="0"/>
              <a:t> </a:t>
            </a:r>
            <a:r>
              <a:rPr lang="pl-PL" sz="2800" dirty="0" err="1"/>
              <a:t>is</a:t>
            </a:r>
            <a:r>
              <a:rPr lang="pl-PL" sz="2800" dirty="0"/>
              <a:t> </a:t>
            </a:r>
            <a:r>
              <a:rPr lang="pl-PL" sz="2800" dirty="0" err="1"/>
              <a:t>it</a:t>
            </a:r>
            <a:r>
              <a:rPr lang="pl-PL" sz="2800" dirty="0"/>
              <a:t> </a:t>
            </a:r>
            <a:r>
              <a:rPr lang="pl-PL" sz="2800" dirty="0" err="1"/>
              <a:t>an</a:t>
            </a:r>
            <a:r>
              <a:rPr lang="pl-PL" sz="2800" dirty="0"/>
              <a:t> </a:t>
            </a:r>
            <a:r>
              <a:rPr lang="pl-PL" sz="2800" dirty="0" err="1"/>
              <a:t>official</a:t>
            </a:r>
            <a:r>
              <a:rPr lang="pl-PL" sz="2800" dirty="0"/>
              <a:t> </a:t>
            </a:r>
            <a:r>
              <a:rPr lang="pl-PL" sz="2800" dirty="0" err="1"/>
              <a:t>holiday</a:t>
            </a:r>
            <a:r>
              <a:rPr lang="pl-PL" sz="2800" dirty="0"/>
              <a:t>? </a:t>
            </a:r>
            <a:r>
              <a:rPr lang="pl-PL" sz="2800" dirty="0" smtClean="0"/>
              <a:t/>
            </a:r>
            <a:br>
              <a:rPr lang="pl-PL" sz="2800" dirty="0" smtClean="0"/>
            </a:br>
            <a:r>
              <a:rPr lang="pl-PL" sz="2800" dirty="0" err="1" smtClean="0"/>
              <a:t>Women's</a:t>
            </a:r>
            <a:r>
              <a:rPr lang="pl-PL" sz="2800" dirty="0" smtClean="0"/>
              <a:t> </a:t>
            </a:r>
            <a:r>
              <a:rPr lang="pl-PL" sz="2800" dirty="0"/>
              <a:t>Day </a:t>
            </a:r>
            <a:r>
              <a:rPr lang="pl-PL" sz="2800" dirty="0" err="1"/>
              <a:t>is</a:t>
            </a:r>
            <a:r>
              <a:rPr lang="pl-PL" sz="2800" dirty="0"/>
              <a:t> </a:t>
            </a:r>
            <a:r>
              <a:rPr lang="pl-PL" sz="2800" dirty="0" err="1"/>
              <a:t>an</a:t>
            </a:r>
            <a:r>
              <a:rPr lang="pl-PL" sz="2800" dirty="0"/>
              <a:t> </a:t>
            </a:r>
            <a:r>
              <a:rPr lang="pl-PL" sz="2800" dirty="0" err="1"/>
              <a:t>official</a:t>
            </a:r>
            <a:r>
              <a:rPr lang="pl-PL" sz="2800" dirty="0"/>
              <a:t> </a:t>
            </a:r>
            <a:r>
              <a:rPr lang="pl-PL" sz="2800" dirty="0" err="1"/>
              <a:t>holiday</a:t>
            </a:r>
            <a:r>
              <a:rPr lang="pl-PL" sz="2800" dirty="0"/>
              <a:t> in </a:t>
            </a:r>
            <a:r>
              <a:rPr lang="pl-PL" sz="2800" dirty="0" err="1"/>
              <a:t>Afghanistan</a:t>
            </a:r>
            <a:r>
              <a:rPr lang="pl-PL" sz="2800" dirty="0"/>
              <a:t>, Angola, Armenia, </a:t>
            </a:r>
            <a:r>
              <a:rPr lang="pl-PL" sz="2800" dirty="0" err="1"/>
              <a:t>Azerbaijan</a:t>
            </a:r>
            <a:r>
              <a:rPr lang="pl-PL" sz="2800" dirty="0"/>
              <a:t>, </a:t>
            </a:r>
            <a:r>
              <a:rPr lang="pl-PL" sz="2800" dirty="0" err="1"/>
              <a:t>Belarus</a:t>
            </a:r>
            <a:r>
              <a:rPr lang="pl-PL" sz="2800" dirty="0"/>
              <a:t>, Burkina Faso, </a:t>
            </a:r>
            <a:r>
              <a:rPr lang="pl-PL" sz="2800" dirty="0" err="1"/>
              <a:t>Eritrea</a:t>
            </a:r>
            <a:r>
              <a:rPr lang="pl-PL" sz="2800" dirty="0"/>
              <a:t>, Georgia, </a:t>
            </a:r>
            <a:r>
              <a:rPr lang="pl-PL" sz="2800" dirty="0" err="1"/>
              <a:t>Guinea</a:t>
            </a:r>
            <a:r>
              <a:rPr lang="pl-PL" sz="2800" dirty="0"/>
              <a:t>-Bissau, </a:t>
            </a:r>
            <a:r>
              <a:rPr lang="pl-PL" sz="2800" dirty="0" err="1"/>
              <a:t>Cambodia</a:t>
            </a:r>
            <a:r>
              <a:rPr lang="pl-PL" sz="2800" dirty="0"/>
              <a:t>, </a:t>
            </a:r>
            <a:r>
              <a:rPr lang="pl-PL" sz="2800" dirty="0" err="1"/>
              <a:t>Kazakhstan</a:t>
            </a:r>
            <a:r>
              <a:rPr lang="pl-PL" sz="2800" dirty="0"/>
              <a:t>, </a:t>
            </a:r>
            <a:r>
              <a:rPr lang="pl-PL" sz="2800" dirty="0" err="1"/>
              <a:t>Cuba</a:t>
            </a:r>
            <a:r>
              <a:rPr lang="pl-PL" sz="2800" dirty="0"/>
              <a:t>, Laos, </a:t>
            </a:r>
            <a:r>
              <a:rPr lang="pl-PL" sz="2800" dirty="0" err="1"/>
              <a:t>Moldova</a:t>
            </a:r>
            <a:r>
              <a:rPr lang="pl-PL" sz="2800" dirty="0"/>
              <a:t>, Mongolia, </a:t>
            </a:r>
            <a:r>
              <a:rPr lang="pl-PL" sz="2800" dirty="0" smtClean="0"/>
              <a:t>Nepal, </a:t>
            </a:r>
            <a:r>
              <a:rPr lang="pl-PL" sz="2800" dirty="0" err="1"/>
              <a:t>Tajikistan</a:t>
            </a:r>
            <a:r>
              <a:rPr lang="pl-PL" sz="2800" dirty="0"/>
              <a:t>, Turkmenistan, </a:t>
            </a:r>
            <a:r>
              <a:rPr lang="pl-PL" sz="2800" dirty="0" err="1"/>
              <a:t>Ukraine</a:t>
            </a:r>
            <a:r>
              <a:rPr lang="pl-PL" sz="2800" dirty="0"/>
              <a:t>, </a:t>
            </a:r>
            <a:r>
              <a:rPr lang="pl-PL" sz="2800" dirty="0" smtClean="0"/>
              <a:t>Uzbekistan, </a:t>
            </a:r>
            <a:r>
              <a:rPr lang="pl-PL" sz="2800" dirty="0" err="1"/>
              <a:t>Vietnam</a:t>
            </a:r>
            <a:r>
              <a:rPr lang="pl-PL" sz="2800" dirty="0"/>
              <a:t> and Zambia. </a:t>
            </a:r>
          </a:p>
        </p:txBody>
      </p:sp>
      <p:pic>
        <p:nvPicPr>
          <p:cNvPr id="9" name="Symbol zastępczy zawartości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306287" y="3239589"/>
            <a:ext cx="4345576" cy="2932611"/>
          </a:xfrm>
        </p:spPr>
      </p:pic>
      <p:pic>
        <p:nvPicPr>
          <p:cNvPr id="4" name="Symbol zastępczy zawartości 3"/>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324600" y="3104489"/>
            <a:ext cx="4800600" cy="3202809"/>
          </a:xfrm>
        </p:spPr>
      </p:pic>
    </p:spTree>
    <p:extLst>
      <p:ext uri="{BB962C8B-B14F-4D97-AF65-F5344CB8AC3E}">
        <p14:creationId xmlns:p14="http://schemas.microsoft.com/office/powerpoint/2010/main" val="1543295777"/>
      </p:ext>
    </p:extLst>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66800" y="757645"/>
            <a:ext cx="10306594" cy="1532709"/>
          </a:xfrm>
        </p:spPr>
        <p:txBody>
          <a:bodyPr rtlCol="0">
            <a:noAutofit/>
          </a:bodyPr>
          <a:lstStyle/>
          <a:p>
            <a:r>
              <a:rPr lang="en-US" sz="2800" dirty="0"/>
              <a:t>In China and Madagascar, March 8 is a women's-only day off. </a:t>
            </a:r>
            <a:r>
              <a:rPr lang="pl-PL" sz="2800" dirty="0" smtClean="0"/>
              <a:t/>
            </a:r>
            <a:br>
              <a:rPr lang="pl-PL" sz="2800" dirty="0" smtClean="0"/>
            </a:br>
            <a:r>
              <a:rPr lang="en-US" sz="2800" dirty="0" smtClean="0"/>
              <a:t>In </a:t>
            </a:r>
            <a:r>
              <a:rPr lang="en-US" sz="2800" dirty="0"/>
              <a:t>Romania and Bulgaria, Women's Day is celebrated together with Mother's Day. </a:t>
            </a:r>
            <a:r>
              <a:rPr lang="pl-PL" sz="2800" dirty="0" smtClean="0"/>
              <a:t/>
            </a:r>
            <a:br>
              <a:rPr lang="pl-PL" sz="2800" dirty="0" smtClean="0"/>
            </a:br>
            <a:r>
              <a:rPr lang="en-US" sz="2800" dirty="0" smtClean="0"/>
              <a:t>In Italy, on March 8, it is customary to give mimosa sprigs. </a:t>
            </a:r>
            <a:r>
              <a:rPr lang="pl-PL" sz="2800" dirty="0" smtClean="0"/>
              <a:t/>
            </a:r>
            <a:br>
              <a:rPr lang="pl-PL" sz="2800" dirty="0" smtClean="0"/>
            </a:br>
            <a:endParaRPr lang="pl-PL" sz="2800" dirty="0"/>
          </a:p>
        </p:txBody>
      </p:sp>
      <p:pic>
        <p:nvPicPr>
          <p:cNvPr id="5" name="Symbol zastępczy zawartości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184367" y="2596417"/>
            <a:ext cx="4683034" cy="3559643"/>
          </a:xfrm>
        </p:spPr>
      </p:pic>
      <p:pic>
        <p:nvPicPr>
          <p:cNvPr id="8" name="Symbol zastępczy zawartości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bwMode="auto">
          <a:xfrm>
            <a:off x="6627813" y="2596417"/>
            <a:ext cx="5301967" cy="3559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829973"/>
      </p:ext>
    </p:extLst>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66800" y="457517"/>
            <a:ext cx="10058400" cy="2398893"/>
          </a:xfrm>
        </p:spPr>
        <p:txBody>
          <a:bodyPr>
            <a:normAutofit/>
          </a:bodyPr>
          <a:lstStyle/>
          <a:p>
            <a:r>
              <a:rPr lang="en-US" sz="2800" dirty="0"/>
              <a:t>In West Africa, Women's Day is an important holiday for pro-female non-governmental organizations, which organize various types of picnics, rallies, conferences and charity events on this occasion. </a:t>
            </a:r>
            <a:r>
              <a:rPr lang="pl-PL" sz="2800" dirty="0" smtClean="0"/>
              <a:t/>
            </a:r>
            <a:br>
              <a:rPr lang="pl-PL" sz="2800" dirty="0" smtClean="0"/>
            </a:br>
            <a:r>
              <a:rPr lang="en-US" sz="2800" dirty="0" smtClean="0"/>
              <a:t>In </a:t>
            </a:r>
            <a:r>
              <a:rPr lang="en-US" sz="2800" dirty="0"/>
              <a:t>Cameroon, Women's Day runs all week, and government officials wear special costumes with the Women's Day logo. </a:t>
            </a:r>
            <a:endParaRPr lang="pl-PL" sz="2800" dirty="0"/>
          </a:p>
        </p:txBody>
      </p:sp>
      <p:pic>
        <p:nvPicPr>
          <p:cNvPr id="7" name="Symbol zastępczy zawartośc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86351" y="3547327"/>
            <a:ext cx="3854632" cy="2749637"/>
          </a:xfrm>
        </p:spPr>
      </p:pic>
      <p:pic>
        <p:nvPicPr>
          <p:cNvPr id="6" name="Symbol zastępczy zawartości 5" descr="Kamerun, logotyp na stroju urzędniczym/Fot. archiwum prywatne Blanka Rogowska"/>
          <p:cNvPicPr>
            <a:picLocks noGrp="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645920" y="3309938"/>
            <a:ext cx="2830286" cy="3056028"/>
          </a:xfrm>
          <a:prstGeom prst="rect">
            <a:avLst/>
          </a:prstGeom>
          <a:noFill/>
          <a:ln>
            <a:noFill/>
          </a:ln>
        </p:spPr>
      </p:pic>
    </p:spTree>
    <p:extLst>
      <p:ext uri="{BB962C8B-B14F-4D97-AF65-F5344CB8AC3E}">
        <p14:creationId xmlns:p14="http://schemas.microsoft.com/office/powerpoint/2010/main" val="3891783230"/>
      </p:ext>
    </p:extLst>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66800" y="313510"/>
            <a:ext cx="10058400" cy="2786742"/>
          </a:xfrm>
        </p:spPr>
        <p:txBody>
          <a:bodyPr>
            <a:noAutofit/>
          </a:bodyPr>
          <a:lstStyle/>
          <a:p>
            <a:r>
              <a:rPr lang="pl-PL" sz="2800" dirty="0"/>
              <a:t/>
            </a:r>
            <a:br>
              <a:rPr lang="pl-PL" sz="2800" dirty="0"/>
            </a:br>
            <a:r>
              <a:rPr lang="pl-PL" sz="2800" dirty="0"/>
              <a:t/>
            </a:r>
            <a:br>
              <a:rPr lang="pl-PL" sz="2800" dirty="0"/>
            </a:br>
            <a:r>
              <a:rPr lang="pl-PL" sz="2800" b="1" dirty="0"/>
              <a:t/>
            </a:r>
            <a:br>
              <a:rPr lang="pl-PL" sz="2800" b="1" dirty="0"/>
            </a:br>
            <a:r>
              <a:rPr lang="pl-PL" sz="2800" dirty="0" err="1"/>
              <a:t>Women's</a:t>
            </a:r>
            <a:r>
              <a:rPr lang="pl-PL" sz="2800" dirty="0"/>
              <a:t> Day in </a:t>
            </a:r>
            <a:r>
              <a:rPr lang="pl-PL" sz="2800" dirty="0" smtClean="0"/>
              <a:t>Poland</a:t>
            </a:r>
            <a:br>
              <a:rPr lang="pl-PL" sz="2800" dirty="0" smtClean="0"/>
            </a:br>
            <a:r>
              <a:rPr lang="pl-PL" sz="2800" dirty="0"/>
              <a:t/>
            </a:r>
            <a:br>
              <a:rPr lang="pl-PL" sz="2800" dirty="0"/>
            </a:br>
            <a:r>
              <a:rPr lang="en-US" sz="2800" dirty="0"/>
              <a:t>In Poland, they were organized for the first time on March 24, 1924 by the Central Women's Department of the PPS. In Poland, the holiday was popular during the Polish People's Republic. </a:t>
            </a:r>
            <a:r>
              <a:rPr lang="pl-PL" sz="2800" dirty="0" smtClean="0"/>
              <a:t/>
            </a:r>
            <a:br>
              <a:rPr lang="pl-PL" sz="2800" dirty="0" smtClean="0"/>
            </a:br>
            <a:endParaRPr lang="pl-PL" sz="2800" dirty="0"/>
          </a:p>
        </p:txBody>
      </p:sp>
      <p:pic>
        <p:nvPicPr>
          <p:cNvPr id="5" name="Symbol zastępczy zawartośc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66799" y="3356065"/>
            <a:ext cx="3034937" cy="2809603"/>
          </a:xfrm>
        </p:spPr>
      </p:pic>
      <p:pic>
        <p:nvPicPr>
          <p:cNvPr id="6" name="Symbol zastępczy zawartości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45877" y="3529920"/>
            <a:ext cx="2214740" cy="2635748"/>
          </a:xfrm>
        </p:spPr>
      </p:pic>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2474" y="3216728"/>
            <a:ext cx="3566160" cy="2948940"/>
          </a:xfrm>
          <a:prstGeom prst="rect">
            <a:avLst/>
          </a:prstGeom>
        </p:spPr>
      </p:pic>
    </p:spTree>
    <p:extLst>
      <p:ext uri="{BB962C8B-B14F-4D97-AF65-F5344CB8AC3E}">
        <p14:creationId xmlns:p14="http://schemas.microsoft.com/office/powerpoint/2010/main" val="1860300049"/>
      </p:ext>
    </p:extLst>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wiat wiśni 16x9">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3362_TF03031002_TF03031002.potx" id="{2F73830B-DB0A-48F4-BD16-6B8D15914D4B}" vid="{279743D3-C87A-4987-8D28-FD198F536EE5}"/>
    </a:ext>
  </a:extLst>
</a:theme>
</file>

<file path=ppt/theme/theme2.xml><?xml version="1.0" encoding="utf-8"?>
<a:theme xmlns:a="http://schemas.openxmlformats.org/drawingml/2006/main" name="Motyw pakietu Offic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Prezentacja Kwiat wiśni (natura, panoramiczna)</Template>
  <TotalTime>175</TotalTime>
  <Words>296</Words>
  <Application>Microsoft Office PowerPoint</Application>
  <PresentationFormat>Panoramiczny</PresentationFormat>
  <Paragraphs>35</Paragraphs>
  <Slides>12</Slides>
  <Notes>8</Notes>
  <HiddenSlides>0</HiddenSlides>
  <MMClips>1</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12</vt:i4>
      </vt:variant>
    </vt:vector>
  </HeadingPairs>
  <TitlesOfParts>
    <vt:vector size="15" baseType="lpstr">
      <vt:lpstr>Arial</vt:lpstr>
      <vt:lpstr>Cambria</vt:lpstr>
      <vt:lpstr>Kwiat wiśni 16x9</vt:lpstr>
      <vt:lpstr>International  Women's  Day </vt:lpstr>
      <vt:lpstr>The earliest celebration of Women's Day was held on February 28, 1909 in New York. Initially, it was claimed that the day commemorates the protest of women working in the production of clothes in Nowe. In 1910, at the International Conference of Socialist Women in Copenhagen, on the initiative of Clara Zetkin, it was decided to organize International Women's Day. </vt:lpstr>
      <vt:lpstr>The first truly world celebration took place the following year.  On March 19, 1911, over a million people in Germany, Austria, Denmark and Switzerland took to the streets to stand up for women's rights to vote and to hold public office. </vt:lpstr>
      <vt:lpstr>In the following years, some countries celebrated Women's Day on March 8. On that day, in 1917, women working in the textile industry took to the streets in St. Petersburg, thus starting the February Revolution, which soon led to the collapse of tsarism.  After the Bolsheviks came to power, on March 8 it became an official holiday in the Soviet Union, although it was not established as a day off from work until 1965. </vt:lpstr>
      <vt:lpstr>In 1945, the United Nations Charter was signed, which was the first international document confirming the principle of equality between women and men.  1975 was declared the International Women's Year by the United Nations.  In 1977, the United Nations declared March 8 as a day of women's rights and world peace. </vt:lpstr>
      <vt:lpstr>In which countries is it an official holiday?  Women's Day is an official holiday in Afghanistan, Angola, Armenia, Azerbaijan, Belarus, Burkina Faso, Eritrea, Georgia, Guinea-Bissau, Cambodia, Kazakhstan, Cuba, Laos, Moldova, Mongolia, Nepal, Tajikistan, Turkmenistan, Ukraine, Uzbekistan, Vietnam and Zambia. </vt:lpstr>
      <vt:lpstr>In China and Madagascar, March 8 is a women's-only day off.  In Romania and Bulgaria, Women's Day is celebrated together with Mother's Day.  In Italy, on March 8, it is customary to give mimosa sprigs.  </vt:lpstr>
      <vt:lpstr>In West Africa, Women's Day is an important holiday for pro-female non-governmental organizations, which organize various types of picnics, rallies, conferences and charity events on this occasion.  In Cameroon, Women's Day runs all week, and government officials wear special costumes with the Women's Day logo. </vt:lpstr>
      <vt:lpstr>   Women's Day in Poland  In Poland, they were organized for the first time on March 24, 1924 by the Central Women's Department of the PPS. In Poland, the holiday was popular during the Polish People's Republic.  </vt:lpstr>
      <vt:lpstr>In the 1970s, flowers (cloves and later tulips) joined the popular gifts (tights, towel, cloth, soap, coffee).  In 1993, Women's Day ceased to be a public holiday in Poland.</vt:lpstr>
      <vt:lpstr>Życzenia na Dzień Kobiet </vt:lpstr>
      <vt:lpstr>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Women's  Day</dc:title>
  <dc:creator>GOSIA</dc:creator>
  <cp:lastModifiedBy>GOSIA</cp:lastModifiedBy>
  <cp:revision>34</cp:revision>
  <dcterms:created xsi:type="dcterms:W3CDTF">2022-02-14T09:32:15Z</dcterms:created>
  <dcterms:modified xsi:type="dcterms:W3CDTF">2022-03-08T18:17:09Z</dcterms:modified>
</cp:coreProperties>
</file>