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68" r:id="rId5"/>
    <p:sldId id="271" r:id="rId6"/>
    <p:sldId id="257" r:id="rId7"/>
    <p:sldId id="258" r:id="rId8"/>
    <p:sldId id="259" r:id="rId9"/>
    <p:sldId id="260" r:id="rId10"/>
    <p:sldId id="261" r:id="rId11"/>
    <p:sldId id="263" r:id="rId12"/>
    <p:sldId id="262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4C4FE-9179-4CEB-8312-858F3B8B9386}" type="datetimeFigureOut">
              <a:rPr lang="pl-PL" smtClean="0"/>
              <a:pPr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CAD4-AAF6-40A4-BD8B-D1FE7E1A4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klejkiswiata.pl/Mapa-Swiata-dla-dzieci-2-edukacyjna-p530/?ref=Google+Merchant+Center&amp;gclid=CjwKCAjwiMj2BRBFEiwAYfTbCqKQGNG-FnfALoxXFSaxjUnttYoCGemBqStMSpnkfIBXZutRerq03xoCnnIQAvD_BwE" TargetMode="External"/><Relationship Id="rId2" Type="http://schemas.openxmlformats.org/officeDocument/2006/relationships/hyperlink" Target="https://swiatmap.pl/swiat-mlodego-odkrywcy-mapa-dla-dzieci-140x100-cm-p-299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wejk.pl/przegladaj/2678515/16/ekstremalne-i-niebezpieczne-drogi-do-szkoly.html" TargetMode="External"/><Relationship Id="rId4" Type="http://schemas.openxmlformats.org/officeDocument/2006/relationships/hyperlink" Target="https://www.wykop.pl/link/2141558/25-najbardziej-niebezpiecznych-drog-do-szkoly-na-swieci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Dzieciaki świata</a:t>
            </a:r>
            <a:endParaRPr lang="pl-PL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</a:t>
            </a: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drogi do szkoły</a:t>
            </a:r>
            <a:endParaRPr lang="pl-PL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429000"/>
            <a:ext cx="3096344" cy="32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Filipinach (wyspa):</a:t>
            </a:r>
            <a:endParaRPr lang="pl-P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D</a:t>
            </a:r>
            <a:r>
              <a:rPr lang="pl-PL" sz="2800" dirty="0" smtClean="0"/>
              <a:t>zieci </a:t>
            </a:r>
            <a:r>
              <a:rPr lang="pl-PL" sz="2800" dirty="0" smtClean="0"/>
              <a:t>muszą przepłynąć przez rzekę na </a:t>
            </a:r>
            <a:r>
              <a:rPr lang="pl-PL" sz="2800" dirty="0" smtClean="0"/>
              <a:t>pontonie:</a:t>
            </a:r>
            <a:endParaRPr lang="pl-PL" sz="2800" dirty="0"/>
          </a:p>
        </p:txBody>
      </p:sp>
      <p:pic>
        <p:nvPicPr>
          <p:cNvPr id="17410" name="Picture 2" descr="C:\Users\Ha\Desktop\świetlica\zdjęcia\Filip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793219" cy="44834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</a:t>
            </a:r>
            <a:r>
              <a:rPr lang="pl-PL" dirty="0" smtClean="0"/>
              <a:t> </a:t>
            </a:r>
            <a:r>
              <a:rPr lang="pl-PL" b="1" dirty="0" smtClean="0"/>
              <a:t>Indonezji </a:t>
            </a:r>
            <a:r>
              <a:rPr lang="pl-PL" dirty="0" smtClean="0"/>
              <a:t>(wyspy blisko Australii):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pl-PL" dirty="0" smtClean="0"/>
              <a:t>D</a:t>
            </a:r>
            <a:r>
              <a:rPr lang="pl-PL" dirty="0" smtClean="0"/>
              <a:t>zieci </a:t>
            </a:r>
            <a:r>
              <a:rPr lang="pl-PL" dirty="0" smtClean="0"/>
              <a:t>w drodze do </a:t>
            </a:r>
            <a:r>
              <a:rPr lang="pl-PL" dirty="0" smtClean="0"/>
              <a:t>szkoły musiały codziennie</a:t>
            </a:r>
            <a:endParaRPr lang="pl-PL" dirty="0" smtClean="0"/>
          </a:p>
          <a:p>
            <a:pPr algn="ctr">
              <a:spcBef>
                <a:spcPts val="600"/>
              </a:spcBef>
              <a:buNone/>
            </a:pPr>
            <a:r>
              <a:rPr lang="pl-PL" dirty="0" smtClean="0"/>
              <a:t>pokonywać </a:t>
            </a:r>
            <a:r>
              <a:rPr lang="pl-PL" dirty="0"/>
              <a:t>taki stary most: 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752528" cy="341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dirty="0" smtClean="0"/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Indonezji: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Dzieci </a:t>
            </a:r>
            <a:r>
              <a:rPr lang="pl-PL" dirty="0" smtClean="0"/>
              <a:t>pływają też kajakami, aby dotrzeć do szkoły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 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trudności dzieci chcą się uczyć! 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  </a:t>
            </a:r>
          </a:p>
          <a:p>
            <a:pPr>
              <a:buNone/>
            </a:pP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Wy 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macie dużo 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łatwiej 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jesteście 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szczęściarzami</a:t>
            </a:r>
            <a:r>
              <a:rPr lang="pl-PL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!!!</a:t>
            </a:r>
            <a:endParaRPr lang="pl-PL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hlinkClick r:id="rId2"/>
              </a:rPr>
              <a:t>https://swiatmap.pl/swiat-mlodego-odkrywcy-mapa-dla-dzieci-140x100-cm-p-2994.html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https://naklejkiswiata.pl/Mapa-Swiata-dla-dzieci-2-edukacyjna-p530/?ref=Google+Merchant+Center&amp;gclid=CjwKCAjwiMj2BRBFEiwAYfTbCqKQGNG-FnfALoxXFSaxjUnttYoCGemBqStMSpnkfIBXZutRerq03xoCnnIQAvD_BwE</a:t>
            </a:r>
            <a:endParaRPr lang="pl-PL" sz="2000" dirty="0" smtClean="0"/>
          </a:p>
          <a:p>
            <a:r>
              <a:rPr lang="pl-PL" sz="2000" u="sng" dirty="0" smtClean="0">
                <a:hlinkClick r:id="rId4"/>
              </a:rPr>
              <a:t>https://www.wykop.pl/link/2141558/25-najbardziej-niebezpiecznych-drog-do-szkoly-na-swiecie/</a:t>
            </a:r>
            <a:endParaRPr lang="pl-PL" sz="2000" dirty="0" smtClean="0"/>
          </a:p>
          <a:p>
            <a:r>
              <a:rPr lang="pl-PL" sz="2000" u="sng" dirty="0" smtClean="0">
                <a:hlinkClick r:id="rId5"/>
              </a:rPr>
              <a:t>https://kwejk.pl/przegladaj/2678515/16/ekstremalne-i-niebezpieczne-drogi-do-szkoly.html</a:t>
            </a:r>
            <a:endParaRPr lang="pl-PL" sz="2000" dirty="0" smtClean="0"/>
          </a:p>
          <a:p>
            <a:endParaRPr lang="pl-PL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1" y="476672"/>
            <a:ext cx="8962142" cy="60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2" y="260648"/>
            <a:ext cx="887544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2592288" cy="36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808312" cy="28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333"/>
            <a:ext cx="3240360" cy="351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140968"/>
            <a:ext cx="2016224" cy="35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8640"/>
            <a:ext cx="1872208" cy="28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692696"/>
            <a:ext cx="2480295" cy="175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pole tekstowe 7"/>
          <p:cNvSpPr txBox="1"/>
          <p:nvPr/>
        </p:nvSpPr>
        <p:spPr>
          <a:xfrm>
            <a:off x="323528" y="58772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Indianie w Ameryce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355976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Japonia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3528" y="306896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Afryka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300192" y="60212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Mongolia - Azja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283968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Grenlandia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244408" y="83671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Chiny</a:t>
            </a:r>
            <a:endParaRPr lang="pl-P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Dzieci na całym świecie mają prawo do edukacji – nauki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algn="just"/>
            <a:r>
              <a:rPr lang="pl-PL" dirty="0" smtClean="0"/>
              <a:t>Dla Was szkoła to często przykry obowiązek, ale dla dzieci w wielu odległych i bardzo biednych zakątkach świata to </a:t>
            </a:r>
            <a:r>
              <a:rPr lang="pl-PL" b="1" dirty="0" smtClean="0"/>
              <a:t>marzenie</a:t>
            </a:r>
            <a:r>
              <a:rPr lang="pl-PL" dirty="0" smtClean="0"/>
              <a:t>! </a:t>
            </a:r>
          </a:p>
          <a:p>
            <a:pPr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Chcą się uczyć, ale ich droga do szkoły jest bardzo </a:t>
            </a:r>
            <a:r>
              <a:rPr lang="pl-PL" dirty="0" smtClean="0"/>
              <a:t>niebezpieczna, np</a:t>
            </a:r>
            <a:r>
              <a:rPr lang="pl-PL" dirty="0" smtClean="0"/>
              <a:t>.: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911406" cy="35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Ameryce Południowej:</a:t>
            </a:r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/>
          <a:lstStyle/>
          <a:p>
            <a:pPr lvl="0" algn="just">
              <a:buNone/>
            </a:pPr>
            <a:r>
              <a:rPr lang="pl-PL" dirty="0" smtClean="0"/>
              <a:t>	W </a:t>
            </a:r>
            <a:r>
              <a:rPr lang="pl-PL" dirty="0" smtClean="0"/>
              <a:t>niektórych regionach dzieci muszą płynąć </a:t>
            </a:r>
            <a:r>
              <a:rPr lang="pl-PL" dirty="0"/>
              <a:t>do szkoły łódkami po jeziorze Titicaca i pokonują rzekę „sunąc” po </a:t>
            </a:r>
            <a:r>
              <a:rPr lang="pl-PL" dirty="0" smtClean="0"/>
              <a:t>niebezpiecznych </a:t>
            </a:r>
            <a:r>
              <a:rPr lang="pl-PL" dirty="0"/>
              <a:t>linach: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04092"/>
            <a:ext cx="3096344" cy="195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Indiach i Chinach: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lvl="0" algn="just"/>
            <a:r>
              <a:rPr lang="pl-PL" dirty="0" smtClean="0"/>
              <a:t>Dzieci idą </a:t>
            </a:r>
            <a:r>
              <a:rPr lang="pl-PL" dirty="0" smtClean="0"/>
              <a:t>do szkoły przez góry. M</a:t>
            </a:r>
            <a:r>
              <a:rPr lang="pl-PL" dirty="0" smtClean="0"/>
              <a:t>uszą przejść </a:t>
            </a:r>
            <a:r>
              <a:rPr lang="pl-PL" b="1" dirty="0" smtClean="0"/>
              <a:t>po stromych zboczach gór</a:t>
            </a:r>
            <a:r>
              <a:rPr lang="pl-PL" dirty="0" smtClean="0"/>
              <a:t>, maszerować                   w deszczu lub śniegu i budować obozowiska,            w których spędzają noce na szlaku. </a:t>
            </a:r>
          </a:p>
          <a:p>
            <a:pPr lvl="0" algn="just"/>
            <a:r>
              <a:rPr lang="pl-PL" dirty="0" smtClean="0"/>
              <a:t>Pokonanie trasy liczącej 100 kilometrów zajmuje im prawie tydzień! Każdy ich krok to ryzyko… mimo wszystko wędrują, bo chcą się uczyć! (na szczęście przy szkole jest internat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Ha\Desktop\świetlica\drab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1913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852936"/>
            <a:ext cx="4371659" cy="35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347864" y="62068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Chiny: 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Indie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169246" cy="35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6" name="Picture 2" descr="C:\Users\Ha\Desktop\świetlica\ch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3662781" cy="29523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194</Words>
  <Application>Microsoft Office PowerPoint</Application>
  <PresentationFormat>Pokaz na ekranie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Dzieciaki świata</vt:lpstr>
      <vt:lpstr>Slajd 2</vt:lpstr>
      <vt:lpstr>Slajd 3</vt:lpstr>
      <vt:lpstr>Slajd 4</vt:lpstr>
      <vt:lpstr>Dzieci na całym świecie mają prawo do edukacji – nauki </vt:lpstr>
      <vt:lpstr>w Ameryce Południowej: </vt:lpstr>
      <vt:lpstr>w Indiach i Chinach: </vt:lpstr>
      <vt:lpstr>Slajd 8</vt:lpstr>
      <vt:lpstr>Indie:</vt:lpstr>
      <vt:lpstr>na Filipinach (wyspa):</vt:lpstr>
      <vt:lpstr>w Indonezji (wyspy blisko Australii): </vt:lpstr>
      <vt:lpstr>w Indonezji: 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</dc:creator>
  <cp:lastModifiedBy>Teresa Fiuk</cp:lastModifiedBy>
  <cp:revision>54</cp:revision>
  <dcterms:created xsi:type="dcterms:W3CDTF">2020-05-30T13:14:14Z</dcterms:created>
  <dcterms:modified xsi:type="dcterms:W3CDTF">2020-06-04T18:35:57Z</dcterms:modified>
</cp:coreProperties>
</file>