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prezentacji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Tytuł prezentacji</a:t>
            </a:r>
          </a:p>
        </p:txBody>
      </p:sp>
      <p:sp>
        <p:nvSpPr>
          <p:cNvPr id="13" name="Treść - poziom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Podtytuł prezentacji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wierd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reść - poziom 1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Stwierdzenie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nformacje dotyczące faktu"/>
          <p:cNvSpPr txBox="1"/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pc="-88" sz="2940"/>
            </a:lvl1pPr>
          </a:lstStyle>
          <a:p>
            <a:pPr/>
            <a:r>
              <a:t>Informacje dotyczące faktu</a:t>
            </a:r>
          </a:p>
        </p:txBody>
      </p:sp>
      <p:sp>
        <p:nvSpPr>
          <p:cNvPr id="121" name="Treść - poziom 1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23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2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rzypisanie"/>
          <p:cNvSpPr txBox="1"/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pc="-84" sz="2800"/>
            </a:lvl1pPr>
          </a:lstStyle>
          <a:p>
            <a:pPr/>
            <a:r>
              <a:t>Przypisanie </a:t>
            </a:r>
          </a:p>
        </p:txBody>
      </p:sp>
      <p:sp>
        <p:nvSpPr>
          <p:cNvPr id="132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33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34" name="Treść - poziom 1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1pPr>
            <a:lvl2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2pPr>
            <a:lvl3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3pPr>
            <a:lvl4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4pPr>
            <a:lvl5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„Cytat godny uwagi”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518839134_3132x2088.jpg"/>
          <p:cNvSpPr/>
          <p:nvPr>
            <p:ph type="pic" idx="13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766363123_1851x1194.jpg"/>
          <p:cNvSpPr/>
          <p:nvPr>
            <p:ph type="pic" sz="half" idx="14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981594838_2460x1641.jpg"/>
          <p:cNvSpPr/>
          <p:nvPr>
            <p:ph type="pic" sz="half" idx="15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/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/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ytuł prezentacji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Tytuł prezentacji</a:t>
            </a:r>
          </a:p>
        </p:txBody>
      </p:sp>
      <p:sp>
        <p:nvSpPr>
          <p:cNvPr id="23" name="Treść - poziom 1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Podtytuł prezentacji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/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" name="Tytuł slajdu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Tytuł slajdu</a:t>
            </a:r>
          </a:p>
        </p:txBody>
      </p:sp>
      <p:sp>
        <p:nvSpPr>
          <p:cNvPr id="33" name="Treść - poziom 1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Podtytuł slajdu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r i data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 i data</a:t>
            </a:r>
          </a:p>
        </p:txBody>
      </p:sp>
      <p:sp>
        <p:nvSpPr>
          <p:cNvPr id="42" name="Podtytuł slajdu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Podtytuł slajdu</a:t>
            </a:r>
          </a:p>
        </p:txBody>
      </p:sp>
      <p:sp>
        <p:nvSpPr>
          <p:cNvPr id="43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44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45" name="Tytuł slajdu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Tytuł slajdu</a:t>
            </a:r>
          </a:p>
        </p:txBody>
      </p:sp>
      <p:sp>
        <p:nvSpPr>
          <p:cNvPr id="46" name="Treść - poziom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" name="Numer slajdu"/>
          <p:cNvSpPr txBox="1"/>
          <p:nvPr>
            <p:ph type="sldNum" sz="quarter" idx="2"/>
          </p:nvPr>
        </p:nvSpPr>
        <p:spPr>
          <a:xfrm>
            <a:off x="22779989" y="12955885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or i data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 i data</a:t>
            </a:r>
          </a:p>
        </p:txBody>
      </p:sp>
      <p:sp>
        <p:nvSpPr>
          <p:cNvPr id="55" name="Treść - poziom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6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57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5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981594838_2460x1641.jpg"/>
          <p:cNvSpPr/>
          <p:nvPr>
            <p:ph type="pic" idx="13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reść - poziom 1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Tekst punktora na slajdzie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Prostokąt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68" name="Autor i data"/>
          <p:cNvSpPr txBox="1"/>
          <p:nvPr>
            <p:ph type="body" sz="quarter" idx="14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 i data</a:t>
            </a:r>
          </a:p>
        </p:txBody>
      </p:sp>
      <p:sp>
        <p:nvSpPr>
          <p:cNvPr id="69" name="Tytuł slajdu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Tytuł slajdu</a:t>
            </a:r>
          </a:p>
        </p:txBody>
      </p:sp>
      <p:sp>
        <p:nvSpPr>
          <p:cNvPr id="70" name="Podtytuł slajdu"/>
          <p:cNvSpPr txBox="1"/>
          <p:nvPr>
            <p:ph type="body" sz="quarter" idx="15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pc="-101" sz="3395"/>
            </a:lvl1pPr>
          </a:lstStyle>
          <a:p>
            <a:pPr/>
            <a:r>
              <a:t>Podtytuł slajdu</a:t>
            </a:r>
          </a:p>
        </p:txBody>
      </p:sp>
      <p:sp>
        <p:nvSpPr>
          <p:cNvPr id="7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>
            <a:extLst/>
          </a:blip>
          <a:srcRect l="1332" t="47600" r="46378" b="0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Tytuł sekcji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Tytuł sekcji</a:t>
            </a:r>
          </a:p>
        </p:txBody>
      </p:sp>
      <p:sp>
        <p:nvSpPr>
          <p:cNvPr id="8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or i data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 i data</a:t>
            </a:r>
          </a:p>
        </p:txBody>
      </p:sp>
      <p:sp>
        <p:nvSpPr>
          <p:cNvPr id="88" name="Podtytuł slajdu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Podtytuł slajdu </a:t>
            </a:r>
          </a:p>
        </p:txBody>
      </p:sp>
      <p:sp>
        <p:nvSpPr>
          <p:cNvPr id="89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90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91" name="Tytuł slajdu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Tytuł slajdu</a:t>
            </a:r>
          </a:p>
        </p:txBody>
      </p:sp>
      <p:sp>
        <p:nvSpPr>
          <p:cNvPr id="9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r i data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 i data</a:t>
            </a:r>
          </a:p>
        </p:txBody>
      </p:sp>
      <p:sp>
        <p:nvSpPr>
          <p:cNvPr id="100" name="Podtytuł programu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Podtytuł programu</a:t>
            </a:r>
          </a:p>
        </p:txBody>
      </p:sp>
      <p:sp>
        <p:nvSpPr>
          <p:cNvPr id="101" name="Treść - poziom 1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Tematy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2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03" name="Prostokąt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04" name="Tytuł programu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Tytuł programu</a:t>
            </a:r>
          </a:p>
        </p:txBody>
      </p:sp>
      <p:sp>
        <p:nvSpPr>
          <p:cNvPr id="10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2">
            <a:extLst/>
          </a:blip>
          <a:srcRect l="0" t="21" r="0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ytuł prezentacji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Tytuł prezentacji</a:t>
            </a:r>
          </a:p>
        </p:txBody>
      </p:sp>
      <p:sp>
        <p:nvSpPr>
          <p:cNvPr id="4" name="Treść - poziom 1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Podtytuł prezentacji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Numer slajdu"/>
          <p:cNvSpPr txBox="1"/>
          <p:nvPr>
            <p:ph type="sldNum" sz="quarter" idx="2"/>
          </p:nvPr>
        </p:nvSpPr>
        <p:spPr>
          <a:xfrm>
            <a:off x="22783800" y="12954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sz="20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ytuł prezentacji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Podtytuł prezentacj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zabawa- papierowy samolot.mp4" descr="zabawa- papierowy samolo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83898" y="-47193"/>
            <a:ext cx="24551796" cy="13810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1133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