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256" r:id="rId5"/>
    <p:sldId id="288" r:id="rId6"/>
    <p:sldId id="327" r:id="rId7"/>
    <p:sldId id="331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8" r:id="rId36"/>
    <p:sldId id="329" r:id="rId37"/>
    <p:sldId id="330" r:id="rId38"/>
    <p:sldId id="332" r:id="rId39"/>
    <p:sldId id="333" r:id="rId40"/>
    <p:sldId id="298" r:id="rId41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B716CD-F804-482C-9D7A-96D7DD45C6EA}" v="55" dt="2022-03-15T21:15:47.743"/>
  </p1510:revLst>
</p1510:revInfo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3" autoAdjust="0"/>
    <p:restoredTop sz="95274" autoAdjust="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26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. K." userId="c7278ea7008613d1" providerId="LiveId" clId="{72B716CD-F804-482C-9D7A-96D7DD45C6EA}"/>
    <pc:docChg chg="undo custSel addSld delSld modSld sldOrd">
      <pc:chgData name="A. K." userId="c7278ea7008613d1" providerId="LiveId" clId="{72B716CD-F804-482C-9D7A-96D7DD45C6EA}" dt="2022-03-15T21:17:52.371" v="2358" actId="47"/>
      <pc:docMkLst>
        <pc:docMk/>
      </pc:docMkLst>
      <pc:sldChg chg="modSp mod">
        <pc:chgData name="A. K." userId="c7278ea7008613d1" providerId="LiveId" clId="{72B716CD-F804-482C-9D7A-96D7DD45C6EA}" dt="2022-03-15T21:03:11.511" v="1839" actId="2711"/>
        <pc:sldMkLst>
          <pc:docMk/>
          <pc:sldMk cId="3250670041" sldId="256"/>
        </pc:sldMkLst>
        <pc:spChg chg="mod">
          <ac:chgData name="A. K." userId="c7278ea7008613d1" providerId="LiveId" clId="{72B716CD-F804-482C-9D7A-96D7DD45C6EA}" dt="2022-03-15T21:03:06.015" v="1838" actId="27636"/>
          <ac:spMkLst>
            <pc:docMk/>
            <pc:sldMk cId="3250670041" sldId="256"/>
            <ac:spMk id="2" creationId="{00000000-0000-0000-0000-000000000000}"/>
          </ac:spMkLst>
        </pc:spChg>
        <pc:spChg chg="mod">
          <ac:chgData name="A. K." userId="c7278ea7008613d1" providerId="LiveId" clId="{72B716CD-F804-482C-9D7A-96D7DD45C6EA}" dt="2022-03-15T21:03:11.511" v="1839" actId="2711"/>
          <ac:spMkLst>
            <pc:docMk/>
            <pc:sldMk cId="3250670041" sldId="256"/>
            <ac:spMk id="5" creationId="{00000000-0000-0000-0000-000000000000}"/>
          </ac:spMkLst>
        </pc:spChg>
      </pc:sldChg>
      <pc:sldChg chg="del">
        <pc:chgData name="A. K." userId="c7278ea7008613d1" providerId="LiveId" clId="{72B716CD-F804-482C-9D7A-96D7DD45C6EA}" dt="2022-03-15T20:54:41.808" v="1453" actId="47"/>
        <pc:sldMkLst>
          <pc:docMk/>
          <pc:sldMk cId="3154606102" sldId="289"/>
        </pc:sldMkLst>
      </pc:sldChg>
      <pc:sldChg chg="del">
        <pc:chgData name="A. K." userId="c7278ea7008613d1" providerId="LiveId" clId="{72B716CD-F804-482C-9D7A-96D7DD45C6EA}" dt="2022-03-15T20:54:41.183" v="1452" actId="47"/>
        <pc:sldMkLst>
          <pc:docMk/>
          <pc:sldMk cId="1402705753" sldId="290"/>
        </pc:sldMkLst>
      </pc:sldChg>
      <pc:sldChg chg="del">
        <pc:chgData name="A. K." userId="c7278ea7008613d1" providerId="LiveId" clId="{72B716CD-F804-482C-9D7A-96D7DD45C6EA}" dt="2022-03-15T20:54:40.583" v="1451" actId="47"/>
        <pc:sldMkLst>
          <pc:docMk/>
          <pc:sldMk cId="1564025355" sldId="291"/>
        </pc:sldMkLst>
      </pc:sldChg>
      <pc:sldChg chg="del">
        <pc:chgData name="A. K." userId="c7278ea7008613d1" providerId="LiveId" clId="{72B716CD-F804-482C-9D7A-96D7DD45C6EA}" dt="2022-03-15T20:54:39.882" v="1449" actId="47"/>
        <pc:sldMkLst>
          <pc:docMk/>
          <pc:sldMk cId="195060778" sldId="292"/>
        </pc:sldMkLst>
      </pc:sldChg>
      <pc:sldChg chg="del">
        <pc:chgData name="A. K." userId="c7278ea7008613d1" providerId="LiveId" clId="{72B716CD-F804-482C-9D7A-96D7DD45C6EA}" dt="2022-03-15T20:54:40.221" v="1450" actId="47"/>
        <pc:sldMkLst>
          <pc:docMk/>
          <pc:sldMk cId="2111290345" sldId="293"/>
        </pc:sldMkLst>
      </pc:sldChg>
      <pc:sldChg chg="del">
        <pc:chgData name="A. K." userId="c7278ea7008613d1" providerId="LiveId" clId="{72B716CD-F804-482C-9D7A-96D7DD45C6EA}" dt="2022-03-15T20:54:38.797" v="1448" actId="47"/>
        <pc:sldMkLst>
          <pc:docMk/>
          <pc:sldMk cId="4170149203" sldId="294"/>
        </pc:sldMkLst>
      </pc:sldChg>
      <pc:sldChg chg="del">
        <pc:chgData name="A. K." userId="c7278ea7008613d1" providerId="LiveId" clId="{72B716CD-F804-482C-9D7A-96D7DD45C6EA}" dt="2022-03-15T20:54:37.900" v="1447" actId="47"/>
        <pc:sldMkLst>
          <pc:docMk/>
          <pc:sldMk cId="3365453069" sldId="295"/>
        </pc:sldMkLst>
      </pc:sldChg>
      <pc:sldChg chg="del">
        <pc:chgData name="A. K." userId="c7278ea7008613d1" providerId="LiveId" clId="{72B716CD-F804-482C-9D7A-96D7DD45C6EA}" dt="2022-03-15T20:54:37.460" v="1446" actId="47"/>
        <pc:sldMkLst>
          <pc:docMk/>
          <pc:sldMk cId="3601199717" sldId="296"/>
        </pc:sldMkLst>
      </pc:sldChg>
      <pc:sldChg chg="del">
        <pc:chgData name="A. K." userId="c7278ea7008613d1" providerId="LiveId" clId="{72B716CD-F804-482C-9D7A-96D7DD45C6EA}" dt="2022-03-15T20:54:36.270" v="1445" actId="47"/>
        <pc:sldMkLst>
          <pc:docMk/>
          <pc:sldMk cId="3262720325" sldId="297"/>
        </pc:sldMkLst>
      </pc:sldChg>
      <pc:sldChg chg="addSp delSp modSp new mod">
        <pc:chgData name="A. K." userId="c7278ea7008613d1" providerId="LiveId" clId="{72B716CD-F804-482C-9D7A-96D7DD45C6EA}" dt="2022-03-15T21:07:53.527" v="2236" actId="20577"/>
        <pc:sldMkLst>
          <pc:docMk/>
          <pc:sldMk cId="2960888523" sldId="298"/>
        </pc:sldMkLst>
        <pc:spChg chg="add del mod">
          <ac:chgData name="A. K." userId="c7278ea7008613d1" providerId="LiveId" clId="{72B716CD-F804-482C-9D7A-96D7DD45C6EA}" dt="2022-03-15T21:07:53.527" v="2236" actId="20577"/>
          <ac:spMkLst>
            <pc:docMk/>
            <pc:sldMk cId="2960888523" sldId="298"/>
            <ac:spMk id="2" creationId="{E4F77C17-9EE7-4343-AADD-ACD130D52D99}"/>
          </ac:spMkLst>
        </pc:spChg>
        <pc:spChg chg="add del mod">
          <ac:chgData name="A. K." userId="c7278ea7008613d1" providerId="LiveId" clId="{72B716CD-F804-482C-9D7A-96D7DD45C6EA}" dt="2022-03-15T21:07:10.215" v="2233" actId="478"/>
          <ac:spMkLst>
            <pc:docMk/>
            <pc:sldMk cId="2960888523" sldId="298"/>
            <ac:spMk id="4" creationId="{63FE9FE9-C8A4-476C-92A8-750449376348}"/>
          </ac:spMkLst>
        </pc:spChg>
      </pc:sldChg>
      <pc:sldChg chg="addSp delSp modSp new del mod modClrScheme chgLayout">
        <pc:chgData name="A. K." userId="c7278ea7008613d1" providerId="LiveId" clId="{72B716CD-F804-482C-9D7A-96D7DD45C6EA}" dt="2022-03-15T20:57:00.347" v="1554" actId="47"/>
        <pc:sldMkLst>
          <pc:docMk/>
          <pc:sldMk cId="3133341205" sldId="299"/>
        </pc:sldMkLst>
        <pc:spChg chg="del">
          <ac:chgData name="A. K." userId="c7278ea7008613d1" providerId="LiveId" clId="{72B716CD-F804-482C-9D7A-96D7DD45C6EA}" dt="2022-03-15T19:53:03.562" v="4" actId="26606"/>
          <ac:spMkLst>
            <pc:docMk/>
            <pc:sldMk cId="3133341205" sldId="299"/>
            <ac:spMk id="2" creationId="{3DBBB92E-6B13-471A-9331-80E53D82444C}"/>
          </ac:spMkLst>
        </pc:spChg>
        <pc:spChg chg="del">
          <ac:chgData name="A. K." userId="c7278ea7008613d1" providerId="LiveId" clId="{72B716CD-F804-482C-9D7A-96D7DD45C6EA}" dt="2022-03-15T19:52:45.226" v="2" actId="931"/>
          <ac:spMkLst>
            <pc:docMk/>
            <pc:sldMk cId="3133341205" sldId="299"/>
            <ac:spMk id="3" creationId="{03CD935F-62BF-4802-A809-A234693B4B46}"/>
          </ac:spMkLst>
        </pc:spChg>
        <pc:spChg chg="del">
          <ac:chgData name="A. K." userId="c7278ea7008613d1" providerId="LiveId" clId="{72B716CD-F804-482C-9D7A-96D7DD45C6EA}" dt="2022-03-15T19:53:03.562" v="4" actId="26606"/>
          <ac:spMkLst>
            <pc:docMk/>
            <pc:sldMk cId="3133341205" sldId="299"/>
            <ac:spMk id="4" creationId="{9AA1790E-FEEE-426C-A044-B92550E61631}"/>
          </ac:spMkLst>
        </pc:spChg>
        <pc:spChg chg="add del mod">
          <ac:chgData name="A. K." userId="c7278ea7008613d1" providerId="LiveId" clId="{72B716CD-F804-482C-9D7A-96D7DD45C6EA}" dt="2022-03-15T20:55:38.640" v="1503" actId="478"/>
          <ac:spMkLst>
            <pc:docMk/>
            <pc:sldMk cId="3133341205" sldId="299"/>
            <ac:spMk id="11" creationId="{1BDC2105-DC20-4E2D-2A70-42321E7746A2}"/>
          </ac:spMkLst>
        </pc:spChg>
        <pc:spChg chg="add del mod">
          <ac:chgData name="A. K." userId="c7278ea7008613d1" providerId="LiveId" clId="{72B716CD-F804-482C-9D7A-96D7DD45C6EA}" dt="2022-03-15T20:55:41.650" v="1504" actId="478"/>
          <ac:spMkLst>
            <pc:docMk/>
            <pc:sldMk cId="3133341205" sldId="299"/>
            <ac:spMk id="13" creationId="{7FD7D013-93F0-CA3A-988A-482338E00148}"/>
          </ac:spMkLst>
        </pc:spChg>
        <pc:picChg chg="add mod">
          <ac:chgData name="A. K." userId="c7278ea7008613d1" providerId="LiveId" clId="{72B716CD-F804-482C-9D7A-96D7DD45C6EA}" dt="2022-03-15T20:55:53.033" v="1508" actId="1076"/>
          <ac:picMkLst>
            <pc:docMk/>
            <pc:sldMk cId="3133341205" sldId="299"/>
            <ac:picMk id="6" creationId="{44EFA334-EBA1-402D-961D-ED03F498DDC7}"/>
          </ac:picMkLst>
        </pc:picChg>
      </pc:sldChg>
      <pc:sldChg chg="addSp delSp modSp new mod">
        <pc:chgData name="A. K." userId="c7278ea7008613d1" providerId="LiveId" clId="{72B716CD-F804-482C-9D7A-96D7DD45C6EA}" dt="2022-03-15T20:07:08.144" v="243" actId="14100"/>
        <pc:sldMkLst>
          <pc:docMk/>
          <pc:sldMk cId="1867305540" sldId="300"/>
        </pc:sldMkLst>
        <pc:spChg chg="del">
          <ac:chgData name="A. K." userId="c7278ea7008613d1" providerId="LiveId" clId="{72B716CD-F804-482C-9D7A-96D7DD45C6EA}" dt="2022-03-15T19:57:42.535" v="57" actId="478"/>
          <ac:spMkLst>
            <pc:docMk/>
            <pc:sldMk cId="1867305540" sldId="300"/>
            <ac:spMk id="2" creationId="{1B393E62-001D-4AEA-85CF-7D9299003421}"/>
          </ac:spMkLst>
        </pc:spChg>
        <pc:spChg chg="del">
          <ac:chgData name="A. K." userId="c7278ea7008613d1" providerId="LiveId" clId="{72B716CD-F804-482C-9D7A-96D7DD45C6EA}" dt="2022-03-15T19:57:01.343" v="51" actId="931"/>
          <ac:spMkLst>
            <pc:docMk/>
            <pc:sldMk cId="1867305540" sldId="300"/>
            <ac:spMk id="3" creationId="{36D357DD-38ED-4F0E-9EE5-5D1D6B85D0C6}"/>
          </ac:spMkLst>
        </pc:spChg>
        <pc:spChg chg="mod">
          <ac:chgData name="A. K." userId="c7278ea7008613d1" providerId="LiveId" clId="{72B716CD-F804-482C-9D7A-96D7DD45C6EA}" dt="2022-03-15T19:59:26.048" v="114" actId="122"/>
          <ac:spMkLst>
            <pc:docMk/>
            <pc:sldMk cId="1867305540" sldId="300"/>
            <ac:spMk id="4" creationId="{F7CAD82C-6B61-4546-8AE0-6A504E825BCF}"/>
          </ac:spMkLst>
        </pc:spChg>
        <pc:picChg chg="add mod">
          <ac:chgData name="A. K." userId="c7278ea7008613d1" providerId="LiveId" clId="{72B716CD-F804-482C-9D7A-96D7DD45C6EA}" dt="2022-03-15T20:07:08.144" v="243" actId="14100"/>
          <ac:picMkLst>
            <pc:docMk/>
            <pc:sldMk cId="1867305540" sldId="300"/>
            <ac:picMk id="6" creationId="{D564CBB4-ACF8-4BC3-9D0D-52A0EF269762}"/>
          </ac:picMkLst>
        </pc:picChg>
      </pc:sldChg>
      <pc:sldChg chg="addSp delSp modSp new mod">
        <pc:chgData name="A. K." userId="c7278ea7008613d1" providerId="LiveId" clId="{72B716CD-F804-482C-9D7A-96D7DD45C6EA}" dt="2022-03-15T20:58:33.610" v="1555" actId="1076"/>
        <pc:sldMkLst>
          <pc:docMk/>
          <pc:sldMk cId="105908224" sldId="301"/>
        </pc:sldMkLst>
        <pc:spChg chg="del">
          <ac:chgData name="A. K." userId="c7278ea7008613d1" providerId="LiveId" clId="{72B716CD-F804-482C-9D7A-96D7DD45C6EA}" dt="2022-03-15T20:03:02.295" v="143" actId="478"/>
          <ac:spMkLst>
            <pc:docMk/>
            <pc:sldMk cId="105908224" sldId="301"/>
            <ac:spMk id="2" creationId="{ACA2080A-2F5D-45D3-BA9C-74F84763D5A3}"/>
          </ac:spMkLst>
        </pc:spChg>
        <pc:spChg chg="del">
          <ac:chgData name="A. K." userId="c7278ea7008613d1" providerId="LiveId" clId="{72B716CD-F804-482C-9D7A-96D7DD45C6EA}" dt="2022-03-15T20:02:56.017" v="140" actId="478"/>
          <ac:spMkLst>
            <pc:docMk/>
            <pc:sldMk cId="105908224" sldId="301"/>
            <ac:spMk id="3" creationId="{A7194D47-1C09-4089-BE6A-61B49F5E2A4B}"/>
          </ac:spMkLst>
        </pc:spChg>
        <pc:spChg chg="del">
          <ac:chgData name="A. K." userId="c7278ea7008613d1" providerId="LiveId" clId="{72B716CD-F804-482C-9D7A-96D7DD45C6EA}" dt="2022-03-15T20:02:50.728" v="139" actId="931"/>
          <ac:spMkLst>
            <pc:docMk/>
            <pc:sldMk cId="105908224" sldId="301"/>
            <ac:spMk id="4" creationId="{71A60923-536F-4A3B-9259-A2E6655AE672}"/>
          </ac:spMkLst>
        </pc:spChg>
        <pc:spChg chg="del">
          <ac:chgData name="A. K." userId="c7278ea7008613d1" providerId="LiveId" clId="{72B716CD-F804-482C-9D7A-96D7DD45C6EA}" dt="2022-03-15T20:02:58.965" v="142" actId="478"/>
          <ac:spMkLst>
            <pc:docMk/>
            <pc:sldMk cId="105908224" sldId="301"/>
            <ac:spMk id="5" creationId="{1ACC2602-48FF-4217-8D3A-3416D2B81782}"/>
          </ac:spMkLst>
        </pc:spChg>
        <pc:spChg chg="mod">
          <ac:chgData name="A. K." userId="c7278ea7008613d1" providerId="LiveId" clId="{72B716CD-F804-482C-9D7A-96D7DD45C6EA}" dt="2022-03-15T20:58:33.610" v="1555" actId="1076"/>
          <ac:spMkLst>
            <pc:docMk/>
            <pc:sldMk cId="105908224" sldId="301"/>
            <ac:spMk id="6" creationId="{47FF215C-5741-45E1-B6DB-324C98309375}"/>
          </ac:spMkLst>
        </pc:spChg>
        <pc:picChg chg="add mod">
          <ac:chgData name="A. K." userId="c7278ea7008613d1" providerId="LiveId" clId="{72B716CD-F804-482C-9D7A-96D7DD45C6EA}" dt="2022-03-15T20:06:55.468" v="240" actId="1076"/>
          <ac:picMkLst>
            <pc:docMk/>
            <pc:sldMk cId="105908224" sldId="301"/>
            <ac:picMk id="8" creationId="{4792106D-AD45-4B16-A8CF-111053D56B55}"/>
          </ac:picMkLst>
        </pc:picChg>
      </pc:sldChg>
      <pc:sldChg chg="addSp delSp modSp new del mod modClrScheme chgLayout">
        <pc:chgData name="A. K." userId="c7278ea7008613d1" providerId="LiveId" clId="{72B716CD-F804-482C-9D7A-96D7DD45C6EA}" dt="2022-03-15T20:02:07.379" v="136" actId="680"/>
        <pc:sldMkLst>
          <pc:docMk/>
          <pc:sldMk cId="2907353563" sldId="301"/>
        </pc:sldMkLst>
        <pc:spChg chg="add del mod">
          <ac:chgData name="A. K." userId="c7278ea7008613d1" providerId="LiveId" clId="{72B716CD-F804-482C-9D7A-96D7DD45C6EA}" dt="2022-03-15T20:01:18.600" v="126" actId="26606"/>
          <ac:spMkLst>
            <pc:docMk/>
            <pc:sldMk cId="2907353563" sldId="301"/>
            <ac:spMk id="2" creationId="{8D95D0D1-FD50-407C-B542-D1539C37B61C}"/>
          </ac:spMkLst>
        </pc:spChg>
        <pc:spChg chg="add del">
          <ac:chgData name="A. K." userId="c7278ea7008613d1" providerId="LiveId" clId="{72B716CD-F804-482C-9D7A-96D7DD45C6EA}" dt="2022-03-15T20:02:05.606" v="135" actId="931"/>
          <ac:spMkLst>
            <pc:docMk/>
            <pc:sldMk cId="2907353563" sldId="301"/>
            <ac:spMk id="3" creationId="{3E3D8CCE-B376-4B80-A74B-1E77582E5EF6}"/>
          </ac:spMkLst>
        </pc:spChg>
        <pc:spChg chg="add del">
          <ac:chgData name="A. K." userId="c7278ea7008613d1" providerId="LiveId" clId="{72B716CD-F804-482C-9D7A-96D7DD45C6EA}" dt="2022-03-15T20:01:18.600" v="126" actId="26606"/>
          <ac:spMkLst>
            <pc:docMk/>
            <pc:sldMk cId="2907353563" sldId="301"/>
            <ac:spMk id="4" creationId="{446868DF-D398-48F9-83C3-0DCF4F36BC2B}"/>
          </ac:spMkLst>
        </pc:spChg>
        <pc:spChg chg="add del">
          <ac:chgData name="A. K." userId="c7278ea7008613d1" providerId="LiveId" clId="{72B716CD-F804-482C-9D7A-96D7DD45C6EA}" dt="2022-03-15T20:01:18.589" v="125" actId="26606"/>
          <ac:spMkLst>
            <pc:docMk/>
            <pc:sldMk cId="2907353563" sldId="301"/>
            <ac:spMk id="11" creationId="{0DDA68ED-9245-C98E-634E-A146B5CA2218}"/>
          </ac:spMkLst>
        </pc:spChg>
        <pc:spChg chg="add del">
          <ac:chgData name="A. K." userId="c7278ea7008613d1" providerId="LiveId" clId="{72B716CD-F804-482C-9D7A-96D7DD45C6EA}" dt="2022-03-15T20:01:18.589" v="125" actId="26606"/>
          <ac:spMkLst>
            <pc:docMk/>
            <pc:sldMk cId="2907353563" sldId="301"/>
            <ac:spMk id="13" creationId="{4BD47891-DBFF-4B4C-46B7-81C8187EE149}"/>
          </ac:spMkLst>
        </pc:spChg>
        <pc:spChg chg="add del mod">
          <ac:chgData name="A. K." userId="c7278ea7008613d1" providerId="LiveId" clId="{72B716CD-F804-482C-9D7A-96D7DD45C6EA}" dt="2022-03-15T20:02:03.632" v="134" actId="26606"/>
          <ac:spMkLst>
            <pc:docMk/>
            <pc:sldMk cId="2907353563" sldId="301"/>
            <ac:spMk id="15" creationId="{10A24A62-E350-6608-733D-94FCF577098E}"/>
          </ac:spMkLst>
        </pc:spChg>
        <pc:spChg chg="add del mod">
          <ac:chgData name="A. K." userId="c7278ea7008613d1" providerId="LiveId" clId="{72B716CD-F804-482C-9D7A-96D7DD45C6EA}" dt="2022-03-15T20:02:03.632" v="134" actId="26606"/>
          <ac:spMkLst>
            <pc:docMk/>
            <pc:sldMk cId="2907353563" sldId="301"/>
            <ac:spMk id="16" creationId="{86A69F1B-8C54-F6C6-2330-8A899F12A3ED}"/>
          </ac:spMkLst>
        </pc:spChg>
        <pc:spChg chg="add del">
          <ac:chgData name="A. K." userId="c7278ea7008613d1" providerId="LiveId" clId="{72B716CD-F804-482C-9D7A-96D7DD45C6EA}" dt="2022-03-15T20:01:41.373" v="132" actId="26606"/>
          <ac:spMkLst>
            <pc:docMk/>
            <pc:sldMk cId="2907353563" sldId="301"/>
            <ac:spMk id="21" creationId="{480A0222-2F67-8876-BA1D-FF0DC35959B2}"/>
          </ac:spMkLst>
        </pc:spChg>
        <pc:spChg chg="add del">
          <ac:chgData name="A. K." userId="c7278ea7008613d1" providerId="LiveId" clId="{72B716CD-F804-482C-9D7A-96D7DD45C6EA}" dt="2022-03-15T20:01:41.373" v="132" actId="26606"/>
          <ac:spMkLst>
            <pc:docMk/>
            <pc:sldMk cId="2907353563" sldId="301"/>
            <ac:spMk id="23" creationId="{8378C073-89DA-2269-91AC-290B0ACFAA6E}"/>
          </ac:spMkLst>
        </pc:spChg>
        <pc:spChg chg="add del mod">
          <ac:chgData name="A. K." userId="c7278ea7008613d1" providerId="LiveId" clId="{72B716CD-F804-482C-9D7A-96D7DD45C6EA}" dt="2022-03-15T20:02:03.632" v="134" actId="26606"/>
          <ac:spMkLst>
            <pc:docMk/>
            <pc:sldMk cId="2907353563" sldId="301"/>
            <ac:spMk id="25" creationId="{4305A98B-3745-1199-1809-CFF07CC86382}"/>
          </ac:spMkLst>
        </pc:spChg>
        <pc:spChg chg="add del mod">
          <ac:chgData name="A. K." userId="c7278ea7008613d1" providerId="LiveId" clId="{72B716CD-F804-482C-9D7A-96D7DD45C6EA}" dt="2022-03-15T20:02:03.632" v="134" actId="26606"/>
          <ac:spMkLst>
            <pc:docMk/>
            <pc:sldMk cId="2907353563" sldId="301"/>
            <ac:spMk id="26" creationId="{DA266FA8-ED8D-CE3C-2E29-29B469BBEC17}"/>
          </ac:spMkLst>
        </pc:spChg>
        <pc:picChg chg="add del mod">
          <ac:chgData name="A. K." userId="c7278ea7008613d1" providerId="LiveId" clId="{72B716CD-F804-482C-9D7A-96D7DD45C6EA}" dt="2022-03-15T20:02:05.606" v="135" actId="931"/>
          <ac:picMkLst>
            <pc:docMk/>
            <pc:sldMk cId="2907353563" sldId="301"/>
            <ac:picMk id="6" creationId="{81756DF4-2FDB-4926-AF55-0FFC3A0E65ED}"/>
          </ac:picMkLst>
        </pc:picChg>
      </pc:sldChg>
      <pc:sldChg chg="addSp delSp modSp new mod">
        <pc:chgData name="A. K." userId="c7278ea7008613d1" providerId="LiveId" clId="{72B716CD-F804-482C-9D7A-96D7DD45C6EA}" dt="2022-03-15T20:06:41.048" v="237" actId="14100"/>
        <pc:sldMkLst>
          <pc:docMk/>
          <pc:sldMk cId="3984533999" sldId="302"/>
        </pc:sldMkLst>
        <pc:spChg chg="del">
          <ac:chgData name="A. K." userId="c7278ea7008613d1" providerId="LiveId" clId="{72B716CD-F804-482C-9D7A-96D7DD45C6EA}" dt="2022-03-15T20:04:56.071" v="194" actId="478"/>
          <ac:spMkLst>
            <pc:docMk/>
            <pc:sldMk cId="3984533999" sldId="302"/>
            <ac:spMk id="2" creationId="{78C7CD51-5FBE-4B30-A20C-074427B88557}"/>
          </ac:spMkLst>
        </pc:spChg>
        <pc:spChg chg="del">
          <ac:chgData name="A. K." userId="c7278ea7008613d1" providerId="LiveId" clId="{72B716CD-F804-482C-9D7A-96D7DD45C6EA}" dt="2022-03-15T20:05:07.388" v="195" actId="931"/>
          <ac:spMkLst>
            <pc:docMk/>
            <pc:sldMk cId="3984533999" sldId="302"/>
            <ac:spMk id="3" creationId="{2254293E-BD64-4B0E-839B-C32638A9B53F}"/>
          </ac:spMkLst>
        </pc:spChg>
        <pc:spChg chg="mod">
          <ac:chgData name="A. K." userId="c7278ea7008613d1" providerId="LiveId" clId="{72B716CD-F804-482C-9D7A-96D7DD45C6EA}" dt="2022-03-15T20:06:13.910" v="234" actId="122"/>
          <ac:spMkLst>
            <pc:docMk/>
            <pc:sldMk cId="3984533999" sldId="302"/>
            <ac:spMk id="4" creationId="{90BC5EC1-C07C-4CA7-B774-1CA665403B74}"/>
          </ac:spMkLst>
        </pc:spChg>
        <pc:picChg chg="add mod">
          <ac:chgData name="A. K." userId="c7278ea7008613d1" providerId="LiveId" clId="{72B716CD-F804-482C-9D7A-96D7DD45C6EA}" dt="2022-03-15T20:06:41.048" v="237" actId="14100"/>
          <ac:picMkLst>
            <pc:docMk/>
            <pc:sldMk cId="3984533999" sldId="302"/>
            <ac:picMk id="6" creationId="{B5C153D3-EAF2-4921-A8CC-E03EDCEF7C2A}"/>
          </ac:picMkLst>
        </pc:picChg>
      </pc:sldChg>
      <pc:sldChg chg="addSp delSp modSp new mod">
        <pc:chgData name="A. K." userId="c7278ea7008613d1" providerId="LiveId" clId="{72B716CD-F804-482C-9D7A-96D7DD45C6EA}" dt="2022-03-15T20:08:51.928" v="287" actId="255"/>
        <pc:sldMkLst>
          <pc:docMk/>
          <pc:sldMk cId="277871158" sldId="303"/>
        </pc:sldMkLst>
        <pc:spChg chg="del">
          <ac:chgData name="A. K." userId="c7278ea7008613d1" providerId="LiveId" clId="{72B716CD-F804-482C-9D7A-96D7DD45C6EA}" dt="2022-03-15T20:07:49.903" v="249" actId="478"/>
          <ac:spMkLst>
            <pc:docMk/>
            <pc:sldMk cId="277871158" sldId="303"/>
            <ac:spMk id="2" creationId="{3F110144-3229-4E72-8B6A-8DE155D7AFF6}"/>
          </ac:spMkLst>
        </pc:spChg>
        <pc:spChg chg="del mod">
          <ac:chgData name="A. K." userId="c7278ea7008613d1" providerId="LiveId" clId="{72B716CD-F804-482C-9D7A-96D7DD45C6EA}" dt="2022-03-15T20:08:01.705" v="251" actId="931"/>
          <ac:spMkLst>
            <pc:docMk/>
            <pc:sldMk cId="277871158" sldId="303"/>
            <ac:spMk id="3" creationId="{7C7A238F-B384-4FED-B5CF-CA1D634BAF90}"/>
          </ac:spMkLst>
        </pc:spChg>
        <pc:spChg chg="mod">
          <ac:chgData name="A. K." userId="c7278ea7008613d1" providerId="LiveId" clId="{72B716CD-F804-482C-9D7A-96D7DD45C6EA}" dt="2022-03-15T20:08:51.928" v="287" actId="255"/>
          <ac:spMkLst>
            <pc:docMk/>
            <pc:sldMk cId="277871158" sldId="303"/>
            <ac:spMk id="4" creationId="{F2214127-331A-4493-93A6-FF61DC332D14}"/>
          </ac:spMkLst>
        </pc:spChg>
        <pc:picChg chg="add mod">
          <ac:chgData name="A. K." userId="c7278ea7008613d1" providerId="LiveId" clId="{72B716CD-F804-482C-9D7A-96D7DD45C6EA}" dt="2022-03-15T20:08:13.672" v="256" actId="14100"/>
          <ac:picMkLst>
            <pc:docMk/>
            <pc:sldMk cId="277871158" sldId="303"/>
            <ac:picMk id="6" creationId="{125EE448-907C-4910-A52C-C54FC538EA51}"/>
          </ac:picMkLst>
        </pc:picChg>
      </pc:sldChg>
      <pc:sldChg chg="addSp delSp modSp new mod">
        <pc:chgData name="A. K." userId="c7278ea7008613d1" providerId="LiveId" clId="{72B716CD-F804-482C-9D7A-96D7DD45C6EA}" dt="2022-03-15T20:10:23.734" v="336" actId="255"/>
        <pc:sldMkLst>
          <pc:docMk/>
          <pc:sldMk cId="3925002592" sldId="304"/>
        </pc:sldMkLst>
        <pc:spChg chg="del">
          <ac:chgData name="A. K." userId="c7278ea7008613d1" providerId="LiveId" clId="{72B716CD-F804-482C-9D7A-96D7DD45C6EA}" dt="2022-03-15T20:09:13.956" v="289" actId="478"/>
          <ac:spMkLst>
            <pc:docMk/>
            <pc:sldMk cId="3925002592" sldId="304"/>
            <ac:spMk id="2" creationId="{9F7DDCB5-A58C-4242-8EE5-643AFDF3E201}"/>
          </ac:spMkLst>
        </pc:spChg>
        <pc:spChg chg="del">
          <ac:chgData name="A. K." userId="c7278ea7008613d1" providerId="LiveId" clId="{72B716CD-F804-482C-9D7A-96D7DD45C6EA}" dt="2022-03-15T20:09:27.043" v="290" actId="931"/>
          <ac:spMkLst>
            <pc:docMk/>
            <pc:sldMk cId="3925002592" sldId="304"/>
            <ac:spMk id="3" creationId="{9398EC8F-612F-4464-A595-AA4F3851150C}"/>
          </ac:spMkLst>
        </pc:spChg>
        <pc:spChg chg="mod">
          <ac:chgData name="A. K." userId="c7278ea7008613d1" providerId="LiveId" clId="{72B716CD-F804-482C-9D7A-96D7DD45C6EA}" dt="2022-03-15T20:10:23.734" v="336" actId="255"/>
          <ac:spMkLst>
            <pc:docMk/>
            <pc:sldMk cId="3925002592" sldId="304"/>
            <ac:spMk id="4" creationId="{AEC3A415-A60F-4638-9790-57FA4F4D2BD1}"/>
          </ac:spMkLst>
        </pc:spChg>
        <pc:picChg chg="add mod">
          <ac:chgData name="A. K." userId="c7278ea7008613d1" providerId="LiveId" clId="{72B716CD-F804-482C-9D7A-96D7DD45C6EA}" dt="2022-03-15T20:09:34.461" v="293" actId="27614"/>
          <ac:picMkLst>
            <pc:docMk/>
            <pc:sldMk cId="3925002592" sldId="304"/>
            <ac:picMk id="6" creationId="{EE5DFE76-22B0-4E37-A520-F647A3746550}"/>
          </ac:picMkLst>
        </pc:picChg>
      </pc:sldChg>
      <pc:sldChg chg="addSp delSp modSp new mod">
        <pc:chgData name="A. K." userId="c7278ea7008613d1" providerId="LiveId" clId="{72B716CD-F804-482C-9D7A-96D7DD45C6EA}" dt="2022-03-15T20:12:21.174" v="376" actId="255"/>
        <pc:sldMkLst>
          <pc:docMk/>
          <pc:sldMk cId="2263155496" sldId="305"/>
        </pc:sldMkLst>
        <pc:spChg chg="del">
          <ac:chgData name="A. K." userId="c7278ea7008613d1" providerId="LiveId" clId="{72B716CD-F804-482C-9D7A-96D7DD45C6EA}" dt="2022-03-15T20:11:03.517" v="338" actId="478"/>
          <ac:spMkLst>
            <pc:docMk/>
            <pc:sldMk cId="2263155496" sldId="305"/>
            <ac:spMk id="2" creationId="{091BA88A-DF1D-4AEE-A07B-509AF4D1EC6A}"/>
          </ac:spMkLst>
        </pc:spChg>
        <pc:spChg chg="del">
          <ac:chgData name="A. K." userId="c7278ea7008613d1" providerId="LiveId" clId="{72B716CD-F804-482C-9D7A-96D7DD45C6EA}" dt="2022-03-15T20:11:15.939" v="339" actId="931"/>
          <ac:spMkLst>
            <pc:docMk/>
            <pc:sldMk cId="2263155496" sldId="305"/>
            <ac:spMk id="3" creationId="{818BA1B5-A58D-4688-85B8-280538D7F078}"/>
          </ac:spMkLst>
        </pc:spChg>
        <pc:spChg chg="mod">
          <ac:chgData name="A. K." userId="c7278ea7008613d1" providerId="LiveId" clId="{72B716CD-F804-482C-9D7A-96D7DD45C6EA}" dt="2022-03-15T20:12:21.174" v="376" actId="255"/>
          <ac:spMkLst>
            <pc:docMk/>
            <pc:sldMk cId="2263155496" sldId="305"/>
            <ac:spMk id="4" creationId="{CBC49AD1-19C5-43F8-901D-EC6BFDDE2B2F}"/>
          </ac:spMkLst>
        </pc:spChg>
        <pc:picChg chg="add mod">
          <ac:chgData name="A. K." userId="c7278ea7008613d1" providerId="LiveId" clId="{72B716CD-F804-482C-9D7A-96D7DD45C6EA}" dt="2022-03-15T20:11:26.544" v="344" actId="1076"/>
          <ac:picMkLst>
            <pc:docMk/>
            <pc:sldMk cId="2263155496" sldId="305"/>
            <ac:picMk id="6" creationId="{C15819EF-C7DD-4522-B918-348F9F70FF17}"/>
          </ac:picMkLst>
        </pc:picChg>
      </pc:sldChg>
      <pc:sldChg chg="addSp delSp modSp new mod">
        <pc:chgData name="A. K." userId="c7278ea7008613d1" providerId="LiveId" clId="{72B716CD-F804-482C-9D7A-96D7DD45C6EA}" dt="2022-03-15T20:14:18.074" v="413" actId="255"/>
        <pc:sldMkLst>
          <pc:docMk/>
          <pc:sldMk cId="2003806692" sldId="306"/>
        </pc:sldMkLst>
        <pc:spChg chg="del">
          <ac:chgData name="A. K." userId="c7278ea7008613d1" providerId="LiveId" clId="{72B716CD-F804-482C-9D7A-96D7DD45C6EA}" dt="2022-03-15T20:13:15.086" v="378" actId="478"/>
          <ac:spMkLst>
            <pc:docMk/>
            <pc:sldMk cId="2003806692" sldId="306"/>
            <ac:spMk id="2" creationId="{9457EDB6-29B7-4C2E-A90F-519FC7AFE228}"/>
          </ac:spMkLst>
        </pc:spChg>
        <pc:spChg chg="del">
          <ac:chgData name="A. K." userId="c7278ea7008613d1" providerId="LiveId" clId="{72B716CD-F804-482C-9D7A-96D7DD45C6EA}" dt="2022-03-15T20:13:38.586" v="379" actId="931"/>
          <ac:spMkLst>
            <pc:docMk/>
            <pc:sldMk cId="2003806692" sldId="306"/>
            <ac:spMk id="3" creationId="{8370672E-ADD3-4400-A4A7-9ADEB50D3330}"/>
          </ac:spMkLst>
        </pc:spChg>
        <pc:spChg chg="mod">
          <ac:chgData name="A. K." userId="c7278ea7008613d1" providerId="LiveId" clId="{72B716CD-F804-482C-9D7A-96D7DD45C6EA}" dt="2022-03-15T20:14:18.074" v="413" actId="255"/>
          <ac:spMkLst>
            <pc:docMk/>
            <pc:sldMk cId="2003806692" sldId="306"/>
            <ac:spMk id="4" creationId="{9174D8B4-F2A9-4045-97C6-82B7AD681B02}"/>
          </ac:spMkLst>
        </pc:spChg>
        <pc:picChg chg="add mod">
          <ac:chgData name="A. K." userId="c7278ea7008613d1" providerId="LiveId" clId="{72B716CD-F804-482C-9D7A-96D7DD45C6EA}" dt="2022-03-15T20:13:45.834" v="383" actId="962"/>
          <ac:picMkLst>
            <pc:docMk/>
            <pc:sldMk cId="2003806692" sldId="306"/>
            <ac:picMk id="6" creationId="{C0827120-931C-4A3D-AE20-BD2FC8F5E051}"/>
          </ac:picMkLst>
        </pc:picChg>
      </pc:sldChg>
      <pc:sldChg chg="addSp delSp modSp new mod">
        <pc:chgData name="A. K." userId="c7278ea7008613d1" providerId="LiveId" clId="{72B716CD-F804-482C-9D7A-96D7DD45C6EA}" dt="2022-03-15T20:16:13.467" v="456" actId="255"/>
        <pc:sldMkLst>
          <pc:docMk/>
          <pc:sldMk cId="2634725595" sldId="307"/>
        </pc:sldMkLst>
        <pc:spChg chg="del">
          <ac:chgData name="A. K." userId="c7278ea7008613d1" providerId="LiveId" clId="{72B716CD-F804-482C-9D7A-96D7DD45C6EA}" dt="2022-03-15T20:15:06.954" v="415" actId="478"/>
          <ac:spMkLst>
            <pc:docMk/>
            <pc:sldMk cId="2634725595" sldId="307"/>
            <ac:spMk id="2" creationId="{C7E6DE25-B62D-441C-8085-07E695773421}"/>
          </ac:spMkLst>
        </pc:spChg>
        <pc:spChg chg="del">
          <ac:chgData name="A. K." userId="c7278ea7008613d1" providerId="LiveId" clId="{72B716CD-F804-482C-9D7A-96D7DD45C6EA}" dt="2022-03-15T20:15:30.945" v="416" actId="931"/>
          <ac:spMkLst>
            <pc:docMk/>
            <pc:sldMk cId="2634725595" sldId="307"/>
            <ac:spMk id="3" creationId="{0DD33E09-55BA-402F-9E6A-FFBFB3553CBC}"/>
          </ac:spMkLst>
        </pc:spChg>
        <pc:spChg chg="mod">
          <ac:chgData name="A. K." userId="c7278ea7008613d1" providerId="LiveId" clId="{72B716CD-F804-482C-9D7A-96D7DD45C6EA}" dt="2022-03-15T20:16:13.467" v="456" actId="255"/>
          <ac:spMkLst>
            <pc:docMk/>
            <pc:sldMk cId="2634725595" sldId="307"/>
            <ac:spMk id="4" creationId="{09A21E4A-A324-462F-A89A-211909F7EBF0}"/>
          </ac:spMkLst>
        </pc:spChg>
        <pc:picChg chg="add mod">
          <ac:chgData name="A. K." userId="c7278ea7008613d1" providerId="LiveId" clId="{72B716CD-F804-482C-9D7A-96D7DD45C6EA}" dt="2022-03-15T20:15:42.502" v="421" actId="14100"/>
          <ac:picMkLst>
            <pc:docMk/>
            <pc:sldMk cId="2634725595" sldId="307"/>
            <ac:picMk id="6" creationId="{A5D7C334-31CE-4301-9859-4418DC4CA579}"/>
          </ac:picMkLst>
        </pc:picChg>
      </pc:sldChg>
      <pc:sldChg chg="addSp delSp modSp new mod">
        <pc:chgData name="A. K." userId="c7278ea7008613d1" providerId="LiveId" clId="{72B716CD-F804-482C-9D7A-96D7DD45C6EA}" dt="2022-03-15T20:18:24.532" v="497" actId="255"/>
        <pc:sldMkLst>
          <pc:docMk/>
          <pc:sldMk cId="3193242299" sldId="308"/>
        </pc:sldMkLst>
        <pc:spChg chg="del">
          <ac:chgData name="A. K." userId="c7278ea7008613d1" providerId="LiveId" clId="{72B716CD-F804-482C-9D7A-96D7DD45C6EA}" dt="2022-03-15T20:16:40.722" v="458" actId="478"/>
          <ac:spMkLst>
            <pc:docMk/>
            <pc:sldMk cId="3193242299" sldId="308"/>
            <ac:spMk id="2" creationId="{DA9A047C-5B8B-4A2A-95EB-CACC34EA75E7}"/>
          </ac:spMkLst>
        </pc:spChg>
        <pc:spChg chg="del">
          <ac:chgData name="A. K." userId="c7278ea7008613d1" providerId="LiveId" clId="{72B716CD-F804-482C-9D7A-96D7DD45C6EA}" dt="2022-03-15T20:16:51.676" v="459" actId="931"/>
          <ac:spMkLst>
            <pc:docMk/>
            <pc:sldMk cId="3193242299" sldId="308"/>
            <ac:spMk id="3" creationId="{AFCEBFBC-0C0A-4589-998C-430E6A46313D}"/>
          </ac:spMkLst>
        </pc:spChg>
        <pc:spChg chg="mod">
          <ac:chgData name="A. K." userId="c7278ea7008613d1" providerId="LiveId" clId="{72B716CD-F804-482C-9D7A-96D7DD45C6EA}" dt="2022-03-15T20:18:24.532" v="497" actId="255"/>
          <ac:spMkLst>
            <pc:docMk/>
            <pc:sldMk cId="3193242299" sldId="308"/>
            <ac:spMk id="4" creationId="{08B46F0E-BED3-4634-B7A9-F89ED532EEAF}"/>
          </ac:spMkLst>
        </pc:spChg>
        <pc:picChg chg="add mod">
          <ac:chgData name="A. K." userId="c7278ea7008613d1" providerId="LiveId" clId="{72B716CD-F804-482C-9D7A-96D7DD45C6EA}" dt="2022-03-15T20:16:58.513" v="462" actId="14100"/>
          <ac:picMkLst>
            <pc:docMk/>
            <pc:sldMk cId="3193242299" sldId="308"/>
            <ac:picMk id="6" creationId="{D9026D50-50B3-4EB3-9FCA-9DEBD69F42CD}"/>
          </ac:picMkLst>
        </pc:picChg>
      </pc:sldChg>
      <pc:sldChg chg="addSp delSp modSp new mod">
        <pc:chgData name="A. K." userId="c7278ea7008613d1" providerId="LiveId" clId="{72B716CD-F804-482C-9D7A-96D7DD45C6EA}" dt="2022-03-15T20:19:51.059" v="545" actId="255"/>
        <pc:sldMkLst>
          <pc:docMk/>
          <pc:sldMk cId="1004619496" sldId="309"/>
        </pc:sldMkLst>
        <pc:spChg chg="del">
          <ac:chgData name="A. K." userId="c7278ea7008613d1" providerId="LiveId" clId="{72B716CD-F804-482C-9D7A-96D7DD45C6EA}" dt="2022-03-15T20:18:48.384" v="499" actId="478"/>
          <ac:spMkLst>
            <pc:docMk/>
            <pc:sldMk cId="1004619496" sldId="309"/>
            <ac:spMk id="2" creationId="{E1D79248-A9ED-4618-BA74-EB3762C95079}"/>
          </ac:spMkLst>
        </pc:spChg>
        <pc:spChg chg="del">
          <ac:chgData name="A. K." userId="c7278ea7008613d1" providerId="LiveId" clId="{72B716CD-F804-482C-9D7A-96D7DD45C6EA}" dt="2022-03-15T20:19:01.088" v="500" actId="931"/>
          <ac:spMkLst>
            <pc:docMk/>
            <pc:sldMk cId="1004619496" sldId="309"/>
            <ac:spMk id="3" creationId="{3BF78E4C-7182-48C6-A6D8-991F5B6AF9EC}"/>
          </ac:spMkLst>
        </pc:spChg>
        <pc:spChg chg="mod">
          <ac:chgData name="A. K." userId="c7278ea7008613d1" providerId="LiveId" clId="{72B716CD-F804-482C-9D7A-96D7DD45C6EA}" dt="2022-03-15T20:19:51.059" v="545" actId="255"/>
          <ac:spMkLst>
            <pc:docMk/>
            <pc:sldMk cId="1004619496" sldId="309"/>
            <ac:spMk id="4" creationId="{F7404871-B766-4E85-A089-A33C8E003702}"/>
          </ac:spMkLst>
        </pc:spChg>
        <pc:picChg chg="add mod">
          <ac:chgData name="A. K." userId="c7278ea7008613d1" providerId="LiveId" clId="{72B716CD-F804-482C-9D7A-96D7DD45C6EA}" dt="2022-03-15T20:19:07.222" v="505" actId="962"/>
          <ac:picMkLst>
            <pc:docMk/>
            <pc:sldMk cId="1004619496" sldId="309"/>
            <ac:picMk id="6" creationId="{385345A6-ACB5-4759-BAAD-6010C8987566}"/>
          </ac:picMkLst>
        </pc:picChg>
      </pc:sldChg>
      <pc:sldChg chg="addSp delSp modSp new mod">
        <pc:chgData name="A. K." userId="c7278ea7008613d1" providerId="LiveId" clId="{72B716CD-F804-482C-9D7A-96D7DD45C6EA}" dt="2022-03-15T20:21:41.480" v="587" actId="255"/>
        <pc:sldMkLst>
          <pc:docMk/>
          <pc:sldMk cId="1913920308" sldId="310"/>
        </pc:sldMkLst>
        <pc:spChg chg="del">
          <ac:chgData name="A. K." userId="c7278ea7008613d1" providerId="LiveId" clId="{72B716CD-F804-482C-9D7A-96D7DD45C6EA}" dt="2022-03-15T20:20:42.696" v="547" actId="478"/>
          <ac:spMkLst>
            <pc:docMk/>
            <pc:sldMk cId="1913920308" sldId="310"/>
            <ac:spMk id="2" creationId="{B7799568-0DD7-4A23-8B55-3934EAA081DF}"/>
          </ac:spMkLst>
        </pc:spChg>
        <pc:spChg chg="del">
          <ac:chgData name="A. K." userId="c7278ea7008613d1" providerId="LiveId" clId="{72B716CD-F804-482C-9D7A-96D7DD45C6EA}" dt="2022-03-15T20:20:56.752" v="548" actId="931"/>
          <ac:spMkLst>
            <pc:docMk/>
            <pc:sldMk cId="1913920308" sldId="310"/>
            <ac:spMk id="3" creationId="{77ED91B8-78DA-42F0-B075-474FDB8F4AA5}"/>
          </ac:spMkLst>
        </pc:spChg>
        <pc:spChg chg="mod">
          <ac:chgData name="A. K." userId="c7278ea7008613d1" providerId="LiveId" clId="{72B716CD-F804-482C-9D7A-96D7DD45C6EA}" dt="2022-03-15T20:21:41.480" v="587" actId="255"/>
          <ac:spMkLst>
            <pc:docMk/>
            <pc:sldMk cId="1913920308" sldId="310"/>
            <ac:spMk id="4" creationId="{C21149C6-C612-4121-B75E-94FD11CAF6EE}"/>
          </ac:spMkLst>
        </pc:spChg>
        <pc:picChg chg="add mod">
          <ac:chgData name="A. K." userId="c7278ea7008613d1" providerId="LiveId" clId="{72B716CD-F804-482C-9D7A-96D7DD45C6EA}" dt="2022-03-15T20:21:07.967" v="553" actId="14100"/>
          <ac:picMkLst>
            <pc:docMk/>
            <pc:sldMk cId="1913920308" sldId="310"/>
            <ac:picMk id="6" creationId="{BF132790-F0AD-49EF-B6FF-9C3AF5A71DFD}"/>
          </ac:picMkLst>
        </pc:picChg>
      </pc:sldChg>
      <pc:sldChg chg="addSp delSp modSp new mod">
        <pc:chgData name="A. K." userId="c7278ea7008613d1" providerId="LiveId" clId="{72B716CD-F804-482C-9D7A-96D7DD45C6EA}" dt="2022-03-15T20:23:01.760" v="627" actId="20578"/>
        <pc:sldMkLst>
          <pc:docMk/>
          <pc:sldMk cId="1279074725" sldId="311"/>
        </pc:sldMkLst>
        <pc:spChg chg="del">
          <ac:chgData name="A. K." userId="c7278ea7008613d1" providerId="LiveId" clId="{72B716CD-F804-482C-9D7A-96D7DD45C6EA}" dt="2022-03-15T20:22:08.187" v="589" actId="478"/>
          <ac:spMkLst>
            <pc:docMk/>
            <pc:sldMk cId="1279074725" sldId="311"/>
            <ac:spMk id="2" creationId="{FCD147BA-C5E8-4485-80FD-F371D5B158E1}"/>
          </ac:spMkLst>
        </pc:spChg>
        <pc:spChg chg="del">
          <ac:chgData name="A. K." userId="c7278ea7008613d1" providerId="LiveId" clId="{72B716CD-F804-482C-9D7A-96D7DD45C6EA}" dt="2022-03-15T20:22:19.397" v="590" actId="931"/>
          <ac:spMkLst>
            <pc:docMk/>
            <pc:sldMk cId="1279074725" sldId="311"/>
            <ac:spMk id="3" creationId="{9AD026C7-36A0-4802-9151-7C8E69F28F14}"/>
          </ac:spMkLst>
        </pc:spChg>
        <pc:spChg chg="mod">
          <ac:chgData name="A. K." userId="c7278ea7008613d1" providerId="LiveId" clId="{72B716CD-F804-482C-9D7A-96D7DD45C6EA}" dt="2022-03-15T20:23:01.760" v="627" actId="20578"/>
          <ac:spMkLst>
            <pc:docMk/>
            <pc:sldMk cId="1279074725" sldId="311"/>
            <ac:spMk id="4" creationId="{84B44A66-AFE1-46B2-BAB6-36DAEC5020B4}"/>
          </ac:spMkLst>
        </pc:spChg>
        <pc:picChg chg="add mod">
          <ac:chgData name="A. K." userId="c7278ea7008613d1" providerId="LiveId" clId="{72B716CD-F804-482C-9D7A-96D7DD45C6EA}" dt="2022-03-15T20:22:29.163" v="594" actId="1076"/>
          <ac:picMkLst>
            <pc:docMk/>
            <pc:sldMk cId="1279074725" sldId="311"/>
            <ac:picMk id="6" creationId="{EE57BF40-02FF-4FDA-8D30-86B39A5632CD}"/>
          </ac:picMkLst>
        </pc:picChg>
      </pc:sldChg>
      <pc:sldChg chg="addSp delSp modSp new mod">
        <pc:chgData name="A. K." userId="c7278ea7008613d1" providerId="LiveId" clId="{72B716CD-F804-482C-9D7A-96D7DD45C6EA}" dt="2022-03-15T20:25:08.855" v="672" actId="255"/>
        <pc:sldMkLst>
          <pc:docMk/>
          <pc:sldMk cId="1088161241" sldId="312"/>
        </pc:sldMkLst>
        <pc:spChg chg="del">
          <ac:chgData name="A. K." userId="c7278ea7008613d1" providerId="LiveId" clId="{72B716CD-F804-482C-9D7A-96D7DD45C6EA}" dt="2022-03-15T20:23:53.753" v="629" actId="478"/>
          <ac:spMkLst>
            <pc:docMk/>
            <pc:sldMk cId="1088161241" sldId="312"/>
            <ac:spMk id="2" creationId="{0FC78802-ECAC-4EBB-918F-77841D40E5F9}"/>
          </ac:spMkLst>
        </pc:spChg>
        <pc:spChg chg="del">
          <ac:chgData name="A. K." userId="c7278ea7008613d1" providerId="LiveId" clId="{72B716CD-F804-482C-9D7A-96D7DD45C6EA}" dt="2022-03-15T20:24:12.142" v="630" actId="931"/>
          <ac:spMkLst>
            <pc:docMk/>
            <pc:sldMk cId="1088161241" sldId="312"/>
            <ac:spMk id="3" creationId="{764F359B-8DA8-4FC8-9A6E-5FFC948E7257}"/>
          </ac:spMkLst>
        </pc:spChg>
        <pc:spChg chg="mod">
          <ac:chgData name="A. K." userId="c7278ea7008613d1" providerId="LiveId" clId="{72B716CD-F804-482C-9D7A-96D7DD45C6EA}" dt="2022-03-15T20:25:08.855" v="672" actId="255"/>
          <ac:spMkLst>
            <pc:docMk/>
            <pc:sldMk cId="1088161241" sldId="312"/>
            <ac:spMk id="4" creationId="{FF409C09-AD2F-4394-83E2-6E66CB2F6324}"/>
          </ac:spMkLst>
        </pc:spChg>
        <pc:picChg chg="add mod">
          <ac:chgData name="A. K." userId="c7278ea7008613d1" providerId="LiveId" clId="{72B716CD-F804-482C-9D7A-96D7DD45C6EA}" dt="2022-03-15T20:24:18.895" v="635" actId="962"/>
          <ac:picMkLst>
            <pc:docMk/>
            <pc:sldMk cId="1088161241" sldId="312"/>
            <ac:picMk id="6" creationId="{27AD5493-B814-4B9C-8E29-09B612C4191B}"/>
          </ac:picMkLst>
        </pc:picChg>
      </pc:sldChg>
      <pc:sldChg chg="addSp delSp modSp new mod">
        <pc:chgData name="A. K." userId="c7278ea7008613d1" providerId="LiveId" clId="{72B716CD-F804-482C-9D7A-96D7DD45C6EA}" dt="2022-03-15T20:26:46.999" v="711" actId="255"/>
        <pc:sldMkLst>
          <pc:docMk/>
          <pc:sldMk cId="523528619" sldId="313"/>
        </pc:sldMkLst>
        <pc:spChg chg="del">
          <ac:chgData name="A. K." userId="c7278ea7008613d1" providerId="LiveId" clId="{72B716CD-F804-482C-9D7A-96D7DD45C6EA}" dt="2022-03-15T20:25:39.728" v="674" actId="478"/>
          <ac:spMkLst>
            <pc:docMk/>
            <pc:sldMk cId="523528619" sldId="313"/>
            <ac:spMk id="2" creationId="{B4556681-7CE5-436D-A66E-51C910B88ABC}"/>
          </ac:spMkLst>
        </pc:spChg>
        <pc:spChg chg="del">
          <ac:chgData name="A. K." userId="c7278ea7008613d1" providerId="LiveId" clId="{72B716CD-F804-482C-9D7A-96D7DD45C6EA}" dt="2022-03-15T20:25:57.115" v="675" actId="931"/>
          <ac:spMkLst>
            <pc:docMk/>
            <pc:sldMk cId="523528619" sldId="313"/>
            <ac:spMk id="3" creationId="{B226776E-08C4-45EB-9901-24867C49086D}"/>
          </ac:spMkLst>
        </pc:spChg>
        <pc:spChg chg="mod">
          <ac:chgData name="A. K." userId="c7278ea7008613d1" providerId="LiveId" clId="{72B716CD-F804-482C-9D7A-96D7DD45C6EA}" dt="2022-03-15T20:26:46.999" v="711" actId="255"/>
          <ac:spMkLst>
            <pc:docMk/>
            <pc:sldMk cId="523528619" sldId="313"/>
            <ac:spMk id="4" creationId="{B66D1285-0C88-4AAB-956C-A20167A9D98E}"/>
          </ac:spMkLst>
        </pc:spChg>
        <pc:picChg chg="add mod">
          <ac:chgData name="A. K." userId="c7278ea7008613d1" providerId="LiveId" clId="{72B716CD-F804-482C-9D7A-96D7DD45C6EA}" dt="2022-03-15T20:26:06.300" v="680" actId="14100"/>
          <ac:picMkLst>
            <pc:docMk/>
            <pc:sldMk cId="523528619" sldId="313"/>
            <ac:picMk id="6" creationId="{2E2BA9FD-8E4B-487B-A815-011F3B19E4BE}"/>
          </ac:picMkLst>
        </pc:picChg>
      </pc:sldChg>
      <pc:sldChg chg="addSp delSp modSp new mod">
        <pc:chgData name="A. K." userId="c7278ea7008613d1" providerId="LiveId" clId="{72B716CD-F804-482C-9D7A-96D7DD45C6EA}" dt="2022-03-15T20:28:25.102" v="748" actId="255"/>
        <pc:sldMkLst>
          <pc:docMk/>
          <pc:sldMk cId="1488328231" sldId="314"/>
        </pc:sldMkLst>
        <pc:spChg chg="del">
          <ac:chgData name="A. K." userId="c7278ea7008613d1" providerId="LiveId" clId="{72B716CD-F804-482C-9D7A-96D7DD45C6EA}" dt="2022-03-15T20:27:20.582" v="713" actId="478"/>
          <ac:spMkLst>
            <pc:docMk/>
            <pc:sldMk cId="1488328231" sldId="314"/>
            <ac:spMk id="2" creationId="{4975830E-EE1E-4684-8EC1-6A82C62E5C4D}"/>
          </ac:spMkLst>
        </pc:spChg>
        <pc:spChg chg="del">
          <ac:chgData name="A. K." userId="c7278ea7008613d1" providerId="LiveId" clId="{72B716CD-F804-482C-9D7A-96D7DD45C6EA}" dt="2022-03-15T20:27:40.164" v="714" actId="931"/>
          <ac:spMkLst>
            <pc:docMk/>
            <pc:sldMk cId="1488328231" sldId="314"/>
            <ac:spMk id="3" creationId="{23FE8086-D561-4EAC-BD9C-98A88763364C}"/>
          </ac:spMkLst>
        </pc:spChg>
        <pc:spChg chg="mod">
          <ac:chgData name="A. K." userId="c7278ea7008613d1" providerId="LiveId" clId="{72B716CD-F804-482C-9D7A-96D7DD45C6EA}" dt="2022-03-15T20:28:25.102" v="748" actId="255"/>
          <ac:spMkLst>
            <pc:docMk/>
            <pc:sldMk cId="1488328231" sldId="314"/>
            <ac:spMk id="4" creationId="{580F6198-0E21-4699-A1B0-7F01D7D87400}"/>
          </ac:spMkLst>
        </pc:spChg>
        <pc:picChg chg="add mod">
          <ac:chgData name="A. K." userId="c7278ea7008613d1" providerId="LiveId" clId="{72B716CD-F804-482C-9D7A-96D7DD45C6EA}" dt="2022-03-15T20:27:53.142" v="718" actId="14100"/>
          <ac:picMkLst>
            <pc:docMk/>
            <pc:sldMk cId="1488328231" sldId="314"/>
            <ac:picMk id="6" creationId="{DD4CBD6D-5CE9-44CF-A17E-D60F714BD592}"/>
          </ac:picMkLst>
        </pc:picChg>
      </pc:sldChg>
      <pc:sldChg chg="addSp delSp modSp new mod">
        <pc:chgData name="A. K." userId="c7278ea7008613d1" providerId="LiveId" clId="{72B716CD-F804-482C-9D7A-96D7DD45C6EA}" dt="2022-03-15T20:30:28.807" v="786" actId="1076"/>
        <pc:sldMkLst>
          <pc:docMk/>
          <pc:sldMk cId="3654007717" sldId="315"/>
        </pc:sldMkLst>
        <pc:spChg chg="del">
          <ac:chgData name="A. K." userId="c7278ea7008613d1" providerId="LiveId" clId="{72B716CD-F804-482C-9D7A-96D7DD45C6EA}" dt="2022-03-15T20:29:15.705" v="750" actId="478"/>
          <ac:spMkLst>
            <pc:docMk/>
            <pc:sldMk cId="3654007717" sldId="315"/>
            <ac:spMk id="2" creationId="{661D4C16-6C4C-48DB-9F5C-B09803E73B13}"/>
          </ac:spMkLst>
        </pc:spChg>
        <pc:spChg chg="del">
          <ac:chgData name="A. K." userId="c7278ea7008613d1" providerId="LiveId" clId="{72B716CD-F804-482C-9D7A-96D7DD45C6EA}" dt="2022-03-15T20:29:32.911" v="751" actId="931"/>
          <ac:spMkLst>
            <pc:docMk/>
            <pc:sldMk cId="3654007717" sldId="315"/>
            <ac:spMk id="3" creationId="{24769234-AF73-49FF-BBA1-17B7BB62790C}"/>
          </ac:spMkLst>
        </pc:spChg>
        <pc:spChg chg="mod">
          <ac:chgData name="A. K." userId="c7278ea7008613d1" providerId="LiveId" clId="{72B716CD-F804-482C-9D7A-96D7DD45C6EA}" dt="2022-03-15T20:30:20.767" v="785" actId="255"/>
          <ac:spMkLst>
            <pc:docMk/>
            <pc:sldMk cId="3654007717" sldId="315"/>
            <ac:spMk id="4" creationId="{2FC2CF93-5CF1-494D-9AB4-0E5CCA60D0B6}"/>
          </ac:spMkLst>
        </pc:spChg>
        <pc:picChg chg="add mod">
          <ac:chgData name="A. K." userId="c7278ea7008613d1" providerId="LiveId" clId="{72B716CD-F804-482C-9D7A-96D7DD45C6EA}" dt="2022-03-15T20:30:28.807" v="786" actId="1076"/>
          <ac:picMkLst>
            <pc:docMk/>
            <pc:sldMk cId="3654007717" sldId="315"/>
            <ac:picMk id="6" creationId="{9D663F29-D8BD-473C-9872-65EA478895C2}"/>
          </ac:picMkLst>
        </pc:picChg>
      </pc:sldChg>
      <pc:sldChg chg="addSp delSp modSp new mod">
        <pc:chgData name="A. K." userId="c7278ea7008613d1" providerId="LiveId" clId="{72B716CD-F804-482C-9D7A-96D7DD45C6EA}" dt="2022-03-15T20:31:40.322" v="826" actId="255"/>
        <pc:sldMkLst>
          <pc:docMk/>
          <pc:sldMk cId="63950908" sldId="316"/>
        </pc:sldMkLst>
        <pc:spChg chg="del">
          <ac:chgData name="A. K." userId="c7278ea7008613d1" providerId="LiveId" clId="{72B716CD-F804-482C-9D7A-96D7DD45C6EA}" dt="2022-03-15T20:30:48.778" v="788" actId="478"/>
          <ac:spMkLst>
            <pc:docMk/>
            <pc:sldMk cId="63950908" sldId="316"/>
            <ac:spMk id="2" creationId="{3DE89F0A-5DA3-41DC-BEA1-68C1F3001E02}"/>
          </ac:spMkLst>
        </pc:spChg>
        <pc:spChg chg="del">
          <ac:chgData name="A. K." userId="c7278ea7008613d1" providerId="LiveId" clId="{72B716CD-F804-482C-9D7A-96D7DD45C6EA}" dt="2022-03-15T20:31:03.824" v="789" actId="931"/>
          <ac:spMkLst>
            <pc:docMk/>
            <pc:sldMk cId="63950908" sldId="316"/>
            <ac:spMk id="3" creationId="{180E0BE2-0507-4F9F-AB5B-CBBFBDC60340}"/>
          </ac:spMkLst>
        </pc:spChg>
        <pc:spChg chg="mod">
          <ac:chgData name="A. K." userId="c7278ea7008613d1" providerId="LiveId" clId="{72B716CD-F804-482C-9D7A-96D7DD45C6EA}" dt="2022-03-15T20:31:40.322" v="826" actId="255"/>
          <ac:spMkLst>
            <pc:docMk/>
            <pc:sldMk cId="63950908" sldId="316"/>
            <ac:spMk id="4" creationId="{A76F0908-9A80-46DD-8956-39A513B272A4}"/>
          </ac:spMkLst>
        </pc:spChg>
        <pc:picChg chg="add mod">
          <ac:chgData name="A. K." userId="c7278ea7008613d1" providerId="LiveId" clId="{72B716CD-F804-482C-9D7A-96D7DD45C6EA}" dt="2022-03-15T20:31:10.366" v="793" actId="27614"/>
          <ac:picMkLst>
            <pc:docMk/>
            <pc:sldMk cId="63950908" sldId="316"/>
            <ac:picMk id="6" creationId="{35889238-8898-4AF7-99DF-0376E4836A8A}"/>
          </ac:picMkLst>
        </pc:picChg>
      </pc:sldChg>
      <pc:sldChg chg="addSp delSp modSp new mod">
        <pc:chgData name="A. K." userId="c7278ea7008613d1" providerId="LiveId" clId="{72B716CD-F804-482C-9D7A-96D7DD45C6EA}" dt="2022-03-15T20:33:05.245" v="874" actId="255"/>
        <pc:sldMkLst>
          <pc:docMk/>
          <pc:sldMk cId="1531376802" sldId="317"/>
        </pc:sldMkLst>
        <pc:spChg chg="del">
          <ac:chgData name="A. K." userId="c7278ea7008613d1" providerId="LiveId" clId="{72B716CD-F804-482C-9D7A-96D7DD45C6EA}" dt="2022-03-15T20:31:58.224" v="828" actId="478"/>
          <ac:spMkLst>
            <pc:docMk/>
            <pc:sldMk cId="1531376802" sldId="317"/>
            <ac:spMk id="2" creationId="{353D36CD-3FA4-4B8E-8647-CC7535A82FCD}"/>
          </ac:spMkLst>
        </pc:spChg>
        <pc:spChg chg="del">
          <ac:chgData name="A. K." userId="c7278ea7008613d1" providerId="LiveId" clId="{72B716CD-F804-482C-9D7A-96D7DD45C6EA}" dt="2022-03-15T20:32:11.214" v="829" actId="931"/>
          <ac:spMkLst>
            <pc:docMk/>
            <pc:sldMk cId="1531376802" sldId="317"/>
            <ac:spMk id="3" creationId="{D6F4122C-8390-4B19-90F3-23C9907F66FC}"/>
          </ac:spMkLst>
        </pc:spChg>
        <pc:spChg chg="mod">
          <ac:chgData name="A. K." userId="c7278ea7008613d1" providerId="LiveId" clId="{72B716CD-F804-482C-9D7A-96D7DD45C6EA}" dt="2022-03-15T20:33:05.245" v="874" actId="255"/>
          <ac:spMkLst>
            <pc:docMk/>
            <pc:sldMk cId="1531376802" sldId="317"/>
            <ac:spMk id="4" creationId="{3213F568-C836-4480-9F62-9125B684D40B}"/>
          </ac:spMkLst>
        </pc:spChg>
        <pc:picChg chg="add mod">
          <ac:chgData name="A. K." userId="c7278ea7008613d1" providerId="LiveId" clId="{72B716CD-F804-482C-9D7A-96D7DD45C6EA}" dt="2022-03-15T20:32:18.226" v="832" actId="27614"/>
          <ac:picMkLst>
            <pc:docMk/>
            <pc:sldMk cId="1531376802" sldId="317"/>
            <ac:picMk id="6" creationId="{9A18D7B3-C4B5-4AA8-9C34-E2C814A714DC}"/>
          </ac:picMkLst>
        </pc:picChg>
      </pc:sldChg>
      <pc:sldChg chg="addSp delSp modSp new mod">
        <pc:chgData name="A. K." userId="c7278ea7008613d1" providerId="LiveId" clId="{72B716CD-F804-482C-9D7A-96D7DD45C6EA}" dt="2022-03-15T20:34:32.716" v="917" actId="1076"/>
        <pc:sldMkLst>
          <pc:docMk/>
          <pc:sldMk cId="3075217499" sldId="318"/>
        </pc:sldMkLst>
        <pc:spChg chg="del">
          <ac:chgData name="A. K." userId="c7278ea7008613d1" providerId="LiveId" clId="{72B716CD-F804-482C-9D7A-96D7DD45C6EA}" dt="2022-03-15T20:33:21.704" v="876" actId="478"/>
          <ac:spMkLst>
            <pc:docMk/>
            <pc:sldMk cId="3075217499" sldId="318"/>
            <ac:spMk id="2" creationId="{63987419-29EB-4048-869D-62FDAE07E4EA}"/>
          </ac:spMkLst>
        </pc:spChg>
        <pc:spChg chg="del">
          <ac:chgData name="A. K." userId="c7278ea7008613d1" providerId="LiveId" clId="{72B716CD-F804-482C-9D7A-96D7DD45C6EA}" dt="2022-03-15T20:33:36.529" v="877" actId="931"/>
          <ac:spMkLst>
            <pc:docMk/>
            <pc:sldMk cId="3075217499" sldId="318"/>
            <ac:spMk id="3" creationId="{3BF4C325-0854-40B3-8063-874CB9513C7D}"/>
          </ac:spMkLst>
        </pc:spChg>
        <pc:spChg chg="mod">
          <ac:chgData name="A. K." userId="c7278ea7008613d1" providerId="LiveId" clId="{72B716CD-F804-482C-9D7A-96D7DD45C6EA}" dt="2022-03-15T20:34:26.488" v="916" actId="122"/>
          <ac:spMkLst>
            <pc:docMk/>
            <pc:sldMk cId="3075217499" sldId="318"/>
            <ac:spMk id="4" creationId="{5A538BB9-766F-4AF9-AB01-08DC0E7A57B3}"/>
          </ac:spMkLst>
        </pc:spChg>
        <pc:picChg chg="add mod">
          <ac:chgData name="A. K." userId="c7278ea7008613d1" providerId="LiveId" clId="{72B716CD-F804-482C-9D7A-96D7DD45C6EA}" dt="2022-03-15T20:34:32.716" v="917" actId="1076"/>
          <ac:picMkLst>
            <pc:docMk/>
            <pc:sldMk cId="3075217499" sldId="318"/>
            <ac:picMk id="6" creationId="{56CAA4E0-57E1-4C4F-8886-308158588667}"/>
          </ac:picMkLst>
        </pc:picChg>
      </pc:sldChg>
      <pc:sldChg chg="addSp delSp modSp new mod">
        <pc:chgData name="A. K." userId="c7278ea7008613d1" providerId="LiveId" clId="{72B716CD-F804-482C-9D7A-96D7DD45C6EA}" dt="2022-03-15T20:35:58.285" v="956" actId="255"/>
        <pc:sldMkLst>
          <pc:docMk/>
          <pc:sldMk cId="2775192866" sldId="319"/>
        </pc:sldMkLst>
        <pc:spChg chg="del">
          <ac:chgData name="A. K." userId="c7278ea7008613d1" providerId="LiveId" clId="{72B716CD-F804-482C-9D7A-96D7DD45C6EA}" dt="2022-03-15T20:34:46.828" v="919" actId="478"/>
          <ac:spMkLst>
            <pc:docMk/>
            <pc:sldMk cId="2775192866" sldId="319"/>
            <ac:spMk id="2" creationId="{0BD58769-FDB5-4EC9-ADB6-A7697263546D}"/>
          </ac:spMkLst>
        </pc:spChg>
        <pc:spChg chg="del">
          <ac:chgData name="A. K." userId="c7278ea7008613d1" providerId="LiveId" clId="{72B716CD-F804-482C-9D7A-96D7DD45C6EA}" dt="2022-03-15T20:34:59.461" v="920" actId="931"/>
          <ac:spMkLst>
            <pc:docMk/>
            <pc:sldMk cId="2775192866" sldId="319"/>
            <ac:spMk id="3" creationId="{11B8EC7B-F6F1-42C9-8786-058EDD3FA3AD}"/>
          </ac:spMkLst>
        </pc:spChg>
        <pc:spChg chg="mod">
          <ac:chgData name="A. K." userId="c7278ea7008613d1" providerId="LiveId" clId="{72B716CD-F804-482C-9D7A-96D7DD45C6EA}" dt="2022-03-15T20:35:58.285" v="956" actId="255"/>
          <ac:spMkLst>
            <pc:docMk/>
            <pc:sldMk cId="2775192866" sldId="319"/>
            <ac:spMk id="4" creationId="{5FC6F582-9DC0-403F-9EDF-8A662847A24A}"/>
          </ac:spMkLst>
        </pc:spChg>
        <pc:picChg chg="add mod">
          <ac:chgData name="A. K." userId="c7278ea7008613d1" providerId="LiveId" clId="{72B716CD-F804-482C-9D7A-96D7DD45C6EA}" dt="2022-03-15T20:35:08.615" v="925" actId="1076"/>
          <ac:picMkLst>
            <pc:docMk/>
            <pc:sldMk cId="2775192866" sldId="319"/>
            <ac:picMk id="6" creationId="{D39A344B-3176-4672-8569-F8AA7EE41285}"/>
          </ac:picMkLst>
        </pc:picChg>
      </pc:sldChg>
      <pc:sldChg chg="addSp delSp modSp new mod">
        <pc:chgData name="A. K." userId="c7278ea7008613d1" providerId="LiveId" clId="{72B716CD-F804-482C-9D7A-96D7DD45C6EA}" dt="2022-03-15T20:37:05.142" v="996" actId="255"/>
        <pc:sldMkLst>
          <pc:docMk/>
          <pc:sldMk cId="719240023" sldId="320"/>
        </pc:sldMkLst>
        <pc:spChg chg="del">
          <ac:chgData name="A. K." userId="c7278ea7008613d1" providerId="LiveId" clId="{72B716CD-F804-482C-9D7A-96D7DD45C6EA}" dt="2022-03-15T20:36:19.214" v="958" actId="478"/>
          <ac:spMkLst>
            <pc:docMk/>
            <pc:sldMk cId="719240023" sldId="320"/>
            <ac:spMk id="2" creationId="{C29BFBB2-2109-49C2-920E-CE83AC4EE1B5}"/>
          </ac:spMkLst>
        </pc:spChg>
        <pc:spChg chg="del">
          <ac:chgData name="A. K." userId="c7278ea7008613d1" providerId="LiveId" clId="{72B716CD-F804-482C-9D7A-96D7DD45C6EA}" dt="2022-03-15T20:36:32.767" v="959" actId="931"/>
          <ac:spMkLst>
            <pc:docMk/>
            <pc:sldMk cId="719240023" sldId="320"/>
            <ac:spMk id="3" creationId="{72A3E35A-8B56-44A7-A36B-9617DC908A43}"/>
          </ac:spMkLst>
        </pc:spChg>
        <pc:spChg chg="mod">
          <ac:chgData name="A. K." userId="c7278ea7008613d1" providerId="LiveId" clId="{72B716CD-F804-482C-9D7A-96D7DD45C6EA}" dt="2022-03-15T20:37:05.142" v="996" actId="255"/>
          <ac:spMkLst>
            <pc:docMk/>
            <pc:sldMk cId="719240023" sldId="320"/>
            <ac:spMk id="4" creationId="{32E95EA9-F7A7-4088-AEA2-6C1E101EFCE8}"/>
          </ac:spMkLst>
        </pc:spChg>
        <pc:picChg chg="add mod">
          <ac:chgData name="A. K." userId="c7278ea7008613d1" providerId="LiveId" clId="{72B716CD-F804-482C-9D7A-96D7DD45C6EA}" dt="2022-03-15T20:36:40.056" v="964" actId="14100"/>
          <ac:picMkLst>
            <pc:docMk/>
            <pc:sldMk cId="719240023" sldId="320"/>
            <ac:picMk id="6" creationId="{4DA49CA1-25A8-4E87-9CE2-C90AEF22C4F9}"/>
          </ac:picMkLst>
        </pc:picChg>
      </pc:sldChg>
      <pc:sldChg chg="addSp delSp modSp new mod">
        <pc:chgData name="A. K." userId="c7278ea7008613d1" providerId="LiveId" clId="{72B716CD-F804-482C-9D7A-96D7DD45C6EA}" dt="2022-03-15T20:38:37.028" v="1035" actId="255"/>
        <pc:sldMkLst>
          <pc:docMk/>
          <pc:sldMk cId="1154340976" sldId="321"/>
        </pc:sldMkLst>
        <pc:spChg chg="del">
          <ac:chgData name="A. K." userId="c7278ea7008613d1" providerId="LiveId" clId="{72B716CD-F804-482C-9D7A-96D7DD45C6EA}" dt="2022-03-15T20:37:23.423" v="998" actId="478"/>
          <ac:spMkLst>
            <pc:docMk/>
            <pc:sldMk cId="1154340976" sldId="321"/>
            <ac:spMk id="2" creationId="{3BD5CD4F-C80F-47E8-9C8B-3063CF3BACAC}"/>
          </ac:spMkLst>
        </pc:spChg>
        <pc:spChg chg="del">
          <ac:chgData name="A. K." userId="c7278ea7008613d1" providerId="LiveId" clId="{72B716CD-F804-482C-9D7A-96D7DD45C6EA}" dt="2022-03-15T20:37:36.221" v="999" actId="931"/>
          <ac:spMkLst>
            <pc:docMk/>
            <pc:sldMk cId="1154340976" sldId="321"/>
            <ac:spMk id="3" creationId="{34E5FA83-78E5-4D33-ADC9-04F9BD277894}"/>
          </ac:spMkLst>
        </pc:spChg>
        <pc:spChg chg="mod">
          <ac:chgData name="A. K." userId="c7278ea7008613d1" providerId="LiveId" clId="{72B716CD-F804-482C-9D7A-96D7DD45C6EA}" dt="2022-03-15T20:38:37.028" v="1035" actId="255"/>
          <ac:spMkLst>
            <pc:docMk/>
            <pc:sldMk cId="1154340976" sldId="321"/>
            <ac:spMk id="4" creationId="{9899F456-18B8-4721-8AD8-68CA57E9AAF8}"/>
          </ac:spMkLst>
        </pc:spChg>
        <pc:picChg chg="add mod">
          <ac:chgData name="A. K." userId="c7278ea7008613d1" providerId="LiveId" clId="{72B716CD-F804-482C-9D7A-96D7DD45C6EA}" dt="2022-03-15T20:37:42.604" v="1003" actId="1076"/>
          <ac:picMkLst>
            <pc:docMk/>
            <pc:sldMk cId="1154340976" sldId="321"/>
            <ac:picMk id="6" creationId="{3482BCBF-0436-4148-89D7-CE980522FCC7}"/>
          </ac:picMkLst>
        </pc:picChg>
      </pc:sldChg>
      <pc:sldChg chg="addSp delSp modSp new mod">
        <pc:chgData name="A. K." userId="c7278ea7008613d1" providerId="LiveId" clId="{72B716CD-F804-482C-9D7A-96D7DD45C6EA}" dt="2022-03-15T20:40:34.688" v="1074" actId="20577"/>
        <pc:sldMkLst>
          <pc:docMk/>
          <pc:sldMk cId="2770780551" sldId="322"/>
        </pc:sldMkLst>
        <pc:spChg chg="del">
          <ac:chgData name="A. K." userId="c7278ea7008613d1" providerId="LiveId" clId="{72B716CD-F804-482C-9D7A-96D7DD45C6EA}" dt="2022-03-15T20:38:51.776" v="1037" actId="478"/>
          <ac:spMkLst>
            <pc:docMk/>
            <pc:sldMk cId="2770780551" sldId="322"/>
            <ac:spMk id="2" creationId="{D270483A-5068-4215-AD44-F5015B2B3893}"/>
          </ac:spMkLst>
        </pc:spChg>
        <pc:spChg chg="del">
          <ac:chgData name="A. K." userId="c7278ea7008613d1" providerId="LiveId" clId="{72B716CD-F804-482C-9D7A-96D7DD45C6EA}" dt="2022-03-15T20:39:18.220" v="1038" actId="931"/>
          <ac:spMkLst>
            <pc:docMk/>
            <pc:sldMk cId="2770780551" sldId="322"/>
            <ac:spMk id="3" creationId="{C30C9928-900B-4B3D-A21E-C618DBCBC858}"/>
          </ac:spMkLst>
        </pc:spChg>
        <pc:spChg chg="mod">
          <ac:chgData name="A. K." userId="c7278ea7008613d1" providerId="LiveId" clId="{72B716CD-F804-482C-9D7A-96D7DD45C6EA}" dt="2022-03-15T20:40:34.688" v="1074" actId="20577"/>
          <ac:spMkLst>
            <pc:docMk/>
            <pc:sldMk cId="2770780551" sldId="322"/>
            <ac:spMk id="4" creationId="{97A854AF-86E2-460C-AE41-6A276CEAC9BB}"/>
          </ac:spMkLst>
        </pc:spChg>
        <pc:picChg chg="add mod">
          <ac:chgData name="A. K." userId="c7278ea7008613d1" providerId="LiveId" clId="{72B716CD-F804-482C-9D7A-96D7DD45C6EA}" dt="2022-03-15T20:39:34.231" v="1045" actId="1076"/>
          <ac:picMkLst>
            <pc:docMk/>
            <pc:sldMk cId="2770780551" sldId="322"/>
            <ac:picMk id="6" creationId="{E6425F14-A42C-44D1-8C09-98DD28FB3CB0}"/>
          </ac:picMkLst>
        </pc:picChg>
      </pc:sldChg>
      <pc:sldChg chg="addSp delSp modSp new mod">
        <pc:chgData name="A. K." userId="c7278ea7008613d1" providerId="LiveId" clId="{72B716CD-F804-482C-9D7A-96D7DD45C6EA}" dt="2022-03-15T20:42:06.181" v="1115" actId="255"/>
        <pc:sldMkLst>
          <pc:docMk/>
          <pc:sldMk cId="4133039958" sldId="323"/>
        </pc:sldMkLst>
        <pc:spChg chg="del">
          <ac:chgData name="A. K." userId="c7278ea7008613d1" providerId="LiveId" clId="{72B716CD-F804-482C-9D7A-96D7DD45C6EA}" dt="2022-03-15T20:40:54.719" v="1076" actId="478"/>
          <ac:spMkLst>
            <pc:docMk/>
            <pc:sldMk cId="4133039958" sldId="323"/>
            <ac:spMk id="2" creationId="{6A34BE97-F776-4853-BB4E-F3A494F6E044}"/>
          </ac:spMkLst>
        </pc:spChg>
        <pc:spChg chg="del">
          <ac:chgData name="A. K." userId="c7278ea7008613d1" providerId="LiveId" clId="{72B716CD-F804-482C-9D7A-96D7DD45C6EA}" dt="2022-03-15T20:41:09.377" v="1077" actId="931"/>
          <ac:spMkLst>
            <pc:docMk/>
            <pc:sldMk cId="4133039958" sldId="323"/>
            <ac:spMk id="3" creationId="{2A5BADC4-8C4C-495B-B5AC-F4BF368F07A4}"/>
          </ac:spMkLst>
        </pc:spChg>
        <pc:spChg chg="mod">
          <ac:chgData name="A. K." userId="c7278ea7008613d1" providerId="LiveId" clId="{72B716CD-F804-482C-9D7A-96D7DD45C6EA}" dt="2022-03-15T20:42:06.181" v="1115" actId="255"/>
          <ac:spMkLst>
            <pc:docMk/>
            <pc:sldMk cId="4133039958" sldId="323"/>
            <ac:spMk id="4" creationId="{B0D450E6-7CFC-4537-8E3F-EA45DC3C83D7}"/>
          </ac:spMkLst>
        </pc:spChg>
        <pc:picChg chg="add mod">
          <ac:chgData name="A. K." userId="c7278ea7008613d1" providerId="LiveId" clId="{72B716CD-F804-482C-9D7A-96D7DD45C6EA}" dt="2022-03-15T20:41:16.732" v="1081" actId="962"/>
          <ac:picMkLst>
            <pc:docMk/>
            <pc:sldMk cId="4133039958" sldId="323"/>
            <ac:picMk id="6" creationId="{9C3C60E8-CB08-4D09-A57D-11FA6C36A1CA}"/>
          </ac:picMkLst>
        </pc:picChg>
      </pc:sldChg>
      <pc:sldChg chg="addSp delSp modSp new mod">
        <pc:chgData name="A. K." userId="c7278ea7008613d1" providerId="LiveId" clId="{72B716CD-F804-482C-9D7A-96D7DD45C6EA}" dt="2022-03-15T20:43:43.669" v="1157" actId="255"/>
        <pc:sldMkLst>
          <pc:docMk/>
          <pc:sldMk cId="894276563" sldId="324"/>
        </pc:sldMkLst>
        <pc:spChg chg="del mod">
          <ac:chgData name="A. K." userId="c7278ea7008613d1" providerId="LiveId" clId="{72B716CD-F804-482C-9D7A-96D7DD45C6EA}" dt="2022-03-15T20:42:25.137" v="1118" actId="478"/>
          <ac:spMkLst>
            <pc:docMk/>
            <pc:sldMk cId="894276563" sldId="324"/>
            <ac:spMk id="2" creationId="{2859228C-C8F6-4ADE-AA88-35A9D209DC1E}"/>
          </ac:spMkLst>
        </pc:spChg>
        <pc:spChg chg="del">
          <ac:chgData name="A. K." userId="c7278ea7008613d1" providerId="LiveId" clId="{72B716CD-F804-482C-9D7A-96D7DD45C6EA}" dt="2022-03-15T20:42:38.164" v="1119" actId="931"/>
          <ac:spMkLst>
            <pc:docMk/>
            <pc:sldMk cId="894276563" sldId="324"/>
            <ac:spMk id="3" creationId="{64EC11EF-5380-40A5-86F0-B8BEB6CF59EF}"/>
          </ac:spMkLst>
        </pc:spChg>
        <pc:spChg chg="mod">
          <ac:chgData name="A. K." userId="c7278ea7008613d1" providerId="LiveId" clId="{72B716CD-F804-482C-9D7A-96D7DD45C6EA}" dt="2022-03-15T20:43:43.669" v="1157" actId="255"/>
          <ac:spMkLst>
            <pc:docMk/>
            <pc:sldMk cId="894276563" sldId="324"/>
            <ac:spMk id="4" creationId="{8D3DB609-C31E-4DB3-AE63-7EEF5EB24043}"/>
          </ac:spMkLst>
        </pc:spChg>
        <pc:picChg chg="add mod">
          <ac:chgData name="A. K." userId="c7278ea7008613d1" providerId="LiveId" clId="{72B716CD-F804-482C-9D7A-96D7DD45C6EA}" dt="2022-03-15T20:42:58.935" v="1126" actId="14100"/>
          <ac:picMkLst>
            <pc:docMk/>
            <pc:sldMk cId="894276563" sldId="324"/>
            <ac:picMk id="6" creationId="{05C1762D-043E-4168-AB7C-5E11E8265265}"/>
          </ac:picMkLst>
        </pc:picChg>
      </pc:sldChg>
      <pc:sldChg chg="addSp delSp modSp new mod">
        <pc:chgData name="A. K." userId="c7278ea7008613d1" providerId="LiveId" clId="{72B716CD-F804-482C-9D7A-96D7DD45C6EA}" dt="2022-03-15T20:46:04.449" v="1210" actId="1076"/>
        <pc:sldMkLst>
          <pc:docMk/>
          <pc:sldMk cId="1385332110" sldId="325"/>
        </pc:sldMkLst>
        <pc:spChg chg="del">
          <ac:chgData name="A. K." userId="c7278ea7008613d1" providerId="LiveId" clId="{72B716CD-F804-482C-9D7A-96D7DD45C6EA}" dt="2022-03-15T20:44:02.652" v="1159" actId="478"/>
          <ac:spMkLst>
            <pc:docMk/>
            <pc:sldMk cId="1385332110" sldId="325"/>
            <ac:spMk id="2" creationId="{7AB1BFAB-01BF-4261-8836-D9B0B66089C8}"/>
          </ac:spMkLst>
        </pc:spChg>
        <pc:spChg chg="del">
          <ac:chgData name="A. K." userId="c7278ea7008613d1" providerId="LiveId" clId="{72B716CD-F804-482C-9D7A-96D7DD45C6EA}" dt="2022-03-15T20:44:16.094" v="1160" actId="931"/>
          <ac:spMkLst>
            <pc:docMk/>
            <pc:sldMk cId="1385332110" sldId="325"/>
            <ac:spMk id="3" creationId="{9DAB5A3D-E105-4C68-AA03-362D58B50C7D}"/>
          </ac:spMkLst>
        </pc:spChg>
        <pc:spChg chg="mod">
          <ac:chgData name="A. K." userId="c7278ea7008613d1" providerId="LiveId" clId="{72B716CD-F804-482C-9D7A-96D7DD45C6EA}" dt="2022-03-15T20:45:53.080" v="1207" actId="255"/>
          <ac:spMkLst>
            <pc:docMk/>
            <pc:sldMk cId="1385332110" sldId="325"/>
            <ac:spMk id="4" creationId="{001833F7-DADE-4DB7-A497-50BCBAA22D18}"/>
          </ac:spMkLst>
        </pc:spChg>
        <pc:spChg chg="add del mod">
          <ac:chgData name="A. K." userId="c7278ea7008613d1" providerId="LiveId" clId="{72B716CD-F804-482C-9D7A-96D7DD45C6EA}" dt="2022-03-15T20:44:35.311" v="1162" actId="931"/>
          <ac:spMkLst>
            <pc:docMk/>
            <pc:sldMk cId="1385332110" sldId="325"/>
            <ac:spMk id="8" creationId="{3C82C3F8-E137-4F64-BB98-4ABF15997C06}"/>
          </ac:spMkLst>
        </pc:spChg>
        <pc:spChg chg="add del mod">
          <ac:chgData name="A. K." userId="c7278ea7008613d1" providerId="LiveId" clId="{72B716CD-F804-482C-9D7A-96D7DD45C6EA}" dt="2022-03-15T20:44:47.727" v="1164" actId="931"/>
          <ac:spMkLst>
            <pc:docMk/>
            <pc:sldMk cId="1385332110" sldId="325"/>
            <ac:spMk id="12" creationId="{8E58B7B7-1312-4962-9301-1D38D1ECE70A}"/>
          </ac:spMkLst>
        </pc:spChg>
        <pc:spChg chg="add del mod">
          <ac:chgData name="A. K." userId="c7278ea7008613d1" providerId="LiveId" clId="{72B716CD-F804-482C-9D7A-96D7DD45C6EA}" dt="2022-03-15T20:45:01.010" v="1166" actId="931"/>
          <ac:spMkLst>
            <pc:docMk/>
            <pc:sldMk cId="1385332110" sldId="325"/>
            <ac:spMk id="16" creationId="{754C205E-D792-4684-BACA-DAEA40B43BEB}"/>
          </ac:spMkLst>
        </pc:spChg>
        <pc:picChg chg="add del mod">
          <ac:chgData name="A. K." userId="c7278ea7008613d1" providerId="LiveId" clId="{72B716CD-F804-482C-9D7A-96D7DD45C6EA}" dt="2022-03-15T20:44:19.282" v="1161" actId="478"/>
          <ac:picMkLst>
            <pc:docMk/>
            <pc:sldMk cId="1385332110" sldId="325"/>
            <ac:picMk id="6" creationId="{D0CA29FE-84A3-4BD5-B1A0-02DB3A1EBA2A}"/>
          </ac:picMkLst>
        </pc:picChg>
        <pc:picChg chg="add del mod">
          <ac:chgData name="A. K." userId="c7278ea7008613d1" providerId="LiveId" clId="{72B716CD-F804-482C-9D7A-96D7DD45C6EA}" dt="2022-03-15T20:44:37.049" v="1163" actId="478"/>
          <ac:picMkLst>
            <pc:docMk/>
            <pc:sldMk cId="1385332110" sldId="325"/>
            <ac:picMk id="10" creationId="{C86EC112-961A-443C-9F51-5EE9959B4441}"/>
          </ac:picMkLst>
        </pc:picChg>
        <pc:picChg chg="add del mod">
          <ac:chgData name="A. K." userId="c7278ea7008613d1" providerId="LiveId" clId="{72B716CD-F804-482C-9D7A-96D7DD45C6EA}" dt="2022-03-15T20:44:49.909" v="1165" actId="478"/>
          <ac:picMkLst>
            <pc:docMk/>
            <pc:sldMk cId="1385332110" sldId="325"/>
            <ac:picMk id="14" creationId="{666DE2E9-F98C-4DFB-803A-3CD2153363BC}"/>
          </ac:picMkLst>
        </pc:picChg>
        <pc:picChg chg="add mod">
          <ac:chgData name="A. K." userId="c7278ea7008613d1" providerId="LiveId" clId="{72B716CD-F804-482C-9D7A-96D7DD45C6EA}" dt="2022-03-15T20:46:04.449" v="1210" actId="1076"/>
          <ac:picMkLst>
            <pc:docMk/>
            <pc:sldMk cId="1385332110" sldId="325"/>
            <ac:picMk id="18" creationId="{9217BE6A-A783-4CA8-BA4D-0060EE68D0FC}"/>
          </ac:picMkLst>
        </pc:picChg>
      </pc:sldChg>
      <pc:sldChg chg="addSp delSp modSp new mod">
        <pc:chgData name="A. K." userId="c7278ea7008613d1" providerId="LiveId" clId="{72B716CD-F804-482C-9D7A-96D7DD45C6EA}" dt="2022-03-15T20:47:19.511" v="1252" actId="255"/>
        <pc:sldMkLst>
          <pc:docMk/>
          <pc:sldMk cId="474193991" sldId="326"/>
        </pc:sldMkLst>
        <pc:spChg chg="del">
          <ac:chgData name="A. K." userId="c7278ea7008613d1" providerId="LiveId" clId="{72B716CD-F804-482C-9D7A-96D7DD45C6EA}" dt="2022-03-15T20:46:24.170" v="1212" actId="478"/>
          <ac:spMkLst>
            <pc:docMk/>
            <pc:sldMk cId="474193991" sldId="326"/>
            <ac:spMk id="2" creationId="{D6651FB7-1FD2-4126-8A42-B2542DB9BF0A}"/>
          </ac:spMkLst>
        </pc:spChg>
        <pc:spChg chg="del">
          <ac:chgData name="A. K." userId="c7278ea7008613d1" providerId="LiveId" clId="{72B716CD-F804-482C-9D7A-96D7DD45C6EA}" dt="2022-03-15T20:46:39.241" v="1213" actId="931"/>
          <ac:spMkLst>
            <pc:docMk/>
            <pc:sldMk cId="474193991" sldId="326"/>
            <ac:spMk id="3" creationId="{AF676A36-601C-4C54-BC26-06750B788E64}"/>
          </ac:spMkLst>
        </pc:spChg>
        <pc:spChg chg="mod">
          <ac:chgData name="A. K." userId="c7278ea7008613d1" providerId="LiveId" clId="{72B716CD-F804-482C-9D7A-96D7DD45C6EA}" dt="2022-03-15T20:47:19.511" v="1252" actId="255"/>
          <ac:spMkLst>
            <pc:docMk/>
            <pc:sldMk cId="474193991" sldId="326"/>
            <ac:spMk id="4" creationId="{495696FC-9CCD-43D7-A8E9-DE2A9E298336}"/>
          </ac:spMkLst>
        </pc:spChg>
        <pc:picChg chg="add mod">
          <ac:chgData name="A. K." userId="c7278ea7008613d1" providerId="LiveId" clId="{72B716CD-F804-482C-9D7A-96D7DD45C6EA}" dt="2022-03-15T20:46:50.489" v="1216" actId="1076"/>
          <ac:picMkLst>
            <pc:docMk/>
            <pc:sldMk cId="474193991" sldId="326"/>
            <ac:picMk id="6" creationId="{E75FAD90-C028-4C14-ADD7-534AD636B7CA}"/>
          </ac:picMkLst>
        </pc:picChg>
      </pc:sldChg>
      <pc:sldChg chg="addSp delSp modSp new mod ord">
        <pc:chgData name="A. K." userId="c7278ea7008613d1" providerId="LiveId" clId="{72B716CD-F804-482C-9D7A-96D7DD45C6EA}" dt="2022-03-15T20:55:20.589" v="1484"/>
        <pc:sldMkLst>
          <pc:docMk/>
          <pc:sldMk cId="2050833463" sldId="327"/>
        </pc:sldMkLst>
        <pc:spChg chg="del mod">
          <ac:chgData name="A. K." userId="c7278ea7008613d1" providerId="LiveId" clId="{72B716CD-F804-482C-9D7A-96D7DD45C6EA}" dt="2022-03-15T20:47:28.117" v="1255" actId="478"/>
          <ac:spMkLst>
            <pc:docMk/>
            <pc:sldMk cId="2050833463" sldId="327"/>
            <ac:spMk id="2" creationId="{B3573653-3081-4602-B99D-687B4B897950}"/>
          </ac:spMkLst>
        </pc:spChg>
        <pc:spChg chg="del">
          <ac:chgData name="A. K." userId="c7278ea7008613d1" providerId="LiveId" clId="{72B716CD-F804-482C-9D7A-96D7DD45C6EA}" dt="2022-03-15T20:47:38.695" v="1256" actId="931"/>
          <ac:spMkLst>
            <pc:docMk/>
            <pc:sldMk cId="2050833463" sldId="327"/>
            <ac:spMk id="3" creationId="{EDDF580B-7426-4B9D-9250-4FE4D17F3D17}"/>
          </ac:spMkLst>
        </pc:spChg>
        <pc:spChg chg="mod">
          <ac:chgData name="A. K." userId="c7278ea7008613d1" providerId="LiveId" clId="{72B716CD-F804-482C-9D7A-96D7DD45C6EA}" dt="2022-03-15T20:49:00.430" v="1301" actId="255"/>
          <ac:spMkLst>
            <pc:docMk/>
            <pc:sldMk cId="2050833463" sldId="327"/>
            <ac:spMk id="4" creationId="{FE46C455-9741-4124-9087-63A630B9EF1B}"/>
          </ac:spMkLst>
        </pc:spChg>
        <pc:spChg chg="add del mod">
          <ac:chgData name="A. K." userId="c7278ea7008613d1" providerId="LiveId" clId="{72B716CD-F804-482C-9D7A-96D7DD45C6EA}" dt="2022-03-15T20:47:52.603" v="1258" actId="931"/>
          <ac:spMkLst>
            <pc:docMk/>
            <pc:sldMk cId="2050833463" sldId="327"/>
            <ac:spMk id="8" creationId="{2A011141-F6C1-4D08-BE9A-242D75F3A983}"/>
          </ac:spMkLst>
        </pc:spChg>
        <pc:spChg chg="add del mod">
          <ac:chgData name="A. K." userId="c7278ea7008613d1" providerId="LiveId" clId="{72B716CD-F804-482C-9D7A-96D7DD45C6EA}" dt="2022-03-15T20:48:15.027" v="1260" actId="931"/>
          <ac:spMkLst>
            <pc:docMk/>
            <pc:sldMk cId="2050833463" sldId="327"/>
            <ac:spMk id="12" creationId="{C959C2D7-85DE-4221-8DFF-3B14C7DE791B}"/>
          </ac:spMkLst>
        </pc:spChg>
        <pc:picChg chg="add del mod">
          <ac:chgData name="A. K." userId="c7278ea7008613d1" providerId="LiveId" clId="{72B716CD-F804-482C-9D7A-96D7DD45C6EA}" dt="2022-03-15T20:47:40.641" v="1257" actId="478"/>
          <ac:picMkLst>
            <pc:docMk/>
            <pc:sldMk cId="2050833463" sldId="327"/>
            <ac:picMk id="6" creationId="{3A871ACE-F338-44DF-B299-C0541F334AF2}"/>
          </ac:picMkLst>
        </pc:picChg>
        <pc:picChg chg="add del mod">
          <ac:chgData name="A. K." userId="c7278ea7008613d1" providerId="LiveId" clId="{72B716CD-F804-482C-9D7A-96D7DD45C6EA}" dt="2022-03-15T20:47:54.374" v="1259" actId="478"/>
          <ac:picMkLst>
            <pc:docMk/>
            <pc:sldMk cId="2050833463" sldId="327"/>
            <ac:picMk id="10" creationId="{3B36BBB7-A89B-4B16-B512-94E25855D622}"/>
          </ac:picMkLst>
        </pc:picChg>
        <pc:picChg chg="add mod">
          <ac:chgData name="A. K." userId="c7278ea7008613d1" providerId="LiveId" clId="{72B716CD-F804-482C-9D7A-96D7DD45C6EA}" dt="2022-03-15T20:48:20.979" v="1263" actId="27614"/>
          <ac:picMkLst>
            <pc:docMk/>
            <pc:sldMk cId="2050833463" sldId="327"/>
            <ac:picMk id="14" creationId="{DC7EB686-6C63-45FB-99DF-2566E639CD6A}"/>
          </ac:picMkLst>
        </pc:picChg>
      </pc:sldChg>
      <pc:sldChg chg="addSp delSp modSp new mod">
        <pc:chgData name="A. K." userId="c7278ea7008613d1" providerId="LiveId" clId="{72B716CD-F804-482C-9D7A-96D7DD45C6EA}" dt="2022-03-15T20:50:27.116" v="1346" actId="255"/>
        <pc:sldMkLst>
          <pc:docMk/>
          <pc:sldMk cId="4229654061" sldId="328"/>
        </pc:sldMkLst>
        <pc:spChg chg="del">
          <ac:chgData name="A. K." userId="c7278ea7008613d1" providerId="LiveId" clId="{72B716CD-F804-482C-9D7A-96D7DD45C6EA}" dt="2022-03-15T20:49:19.840" v="1303" actId="478"/>
          <ac:spMkLst>
            <pc:docMk/>
            <pc:sldMk cId="4229654061" sldId="328"/>
            <ac:spMk id="2" creationId="{5C4E6DCA-9F3B-4797-AD1F-016186D5D214}"/>
          </ac:spMkLst>
        </pc:spChg>
        <pc:spChg chg="del">
          <ac:chgData name="A. K." userId="c7278ea7008613d1" providerId="LiveId" clId="{72B716CD-F804-482C-9D7A-96D7DD45C6EA}" dt="2022-03-15T20:49:33.384" v="1304" actId="931"/>
          <ac:spMkLst>
            <pc:docMk/>
            <pc:sldMk cId="4229654061" sldId="328"/>
            <ac:spMk id="3" creationId="{A088668B-3832-4D98-A0FE-DD07B494CBD4}"/>
          </ac:spMkLst>
        </pc:spChg>
        <pc:spChg chg="mod">
          <ac:chgData name="A. K." userId="c7278ea7008613d1" providerId="LiveId" clId="{72B716CD-F804-482C-9D7A-96D7DD45C6EA}" dt="2022-03-15T20:50:27.116" v="1346" actId="255"/>
          <ac:spMkLst>
            <pc:docMk/>
            <pc:sldMk cId="4229654061" sldId="328"/>
            <ac:spMk id="4" creationId="{7A64FC99-09E1-4479-BE9B-3EC579549914}"/>
          </ac:spMkLst>
        </pc:spChg>
        <pc:picChg chg="add mod">
          <ac:chgData name="A. K." userId="c7278ea7008613d1" providerId="LiveId" clId="{72B716CD-F804-482C-9D7A-96D7DD45C6EA}" dt="2022-03-15T20:49:40.929" v="1309" actId="14100"/>
          <ac:picMkLst>
            <pc:docMk/>
            <pc:sldMk cId="4229654061" sldId="328"/>
            <ac:picMk id="6" creationId="{F36D062A-36EF-4A2E-A9F4-6B01F5554305}"/>
          </ac:picMkLst>
        </pc:picChg>
      </pc:sldChg>
      <pc:sldChg chg="addSp delSp modSp new mod">
        <pc:chgData name="A. K." userId="c7278ea7008613d1" providerId="LiveId" clId="{72B716CD-F804-482C-9D7A-96D7DD45C6EA}" dt="2022-03-15T20:52:21.910" v="1395" actId="255"/>
        <pc:sldMkLst>
          <pc:docMk/>
          <pc:sldMk cId="304378352" sldId="329"/>
        </pc:sldMkLst>
        <pc:spChg chg="del">
          <ac:chgData name="A. K." userId="c7278ea7008613d1" providerId="LiveId" clId="{72B716CD-F804-482C-9D7A-96D7DD45C6EA}" dt="2022-03-15T20:50:40.948" v="1348" actId="478"/>
          <ac:spMkLst>
            <pc:docMk/>
            <pc:sldMk cId="304378352" sldId="329"/>
            <ac:spMk id="2" creationId="{0F050E29-E2FB-4E79-A577-B9E9669A8B99}"/>
          </ac:spMkLst>
        </pc:spChg>
        <pc:spChg chg="del">
          <ac:chgData name="A. K." userId="c7278ea7008613d1" providerId="LiveId" clId="{72B716CD-F804-482C-9D7A-96D7DD45C6EA}" dt="2022-03-15T20:50:53.286" v="1349" actId="931"/>
          <ac:spMkLst>
            <pc:docMk/>
            <pc:sldMk cId="304378352" sldId="329"/>
            <ac:spMk id="3" creationId="{6B3335BF-15D5-493F-96C9-EF3AA403665D}"/>
          </ac:spMkLst>
        </pc:spChg>
        <pc:spChg chg="mod">
          <ac:chgData name="A. K." userId="c7278ea7008613d1" providerId="LiveId" clId="{72B716CD-F804-482C-9D7A-96D7DD45C6EA}" dt="2022-03-15T20:52:21.910" v="1395" actId="255"/>
          <ac:spMkLst>
            <pc:docMk/>
            <pc:sldMk cId="304378352" sldId="329"/>
            <ac:spMk id="4" creationId="{20CB2A10-F091-40BE-9287-8027787F3DAA}"/>
          </ac:spMkLst>
        </pc:spChg>
        <pc:spChg chg="add del mod">
          <ac:chgData name="A. K." userId="c7278ea7008613d1" providerId="LiveId" clId="{72B716CD-F804-482C-9D7A-96D7DD45C6EA}" dt="2022-03-15T20:51:07.641" v="1351" actId="931"/>
          <ac:spMkLst>
            <pc:docMk/>
            <pc:sldMk cId="304378352" sldId="329"/>
            <ac:spMk id="8" creationId="{782C91F8-D879-48BF-B85C-88E97A0E124A}"/>
          </ac:spMkLst>
        </pc:spChg>
        <pc:spChg chg="add del mod">
          <ac:chgData name="A. K." userId="c7278ea7008613d1" providerId="LiveId" clId="{72B716CD-F804-482C-9D7A-96D7DD45C6EA}" dt="2022-03-15T20:51:28.062" v="1353" actId="931"/>
          <ac:spMkLst>
            <pc:docMk/>
            <pc:sldMk cId="304378352" sldId="329"/>
            <ac:spMk id="12" creationId="{D19D3D62-35FE-471F-912F-3C910B10445E}"/>
          </ac:spMkLst>
        </pc:spChg>
        <pc:picChg chg="add del mod">
          <ac:chgData name="A. K." userId="c7278ea7008613d1" providerId="LiveId" clId="{72B716CD-F804-482C-9D7A-96D7DD45C6EA}" dt="2022-03-15T20:50:54.514" v="1350" actId="478"/>
          <ac:picMkLst>
            <pc:docMk/>
            <pc:sldMk cId="304378352" sldId="329"/>
            <ac:picMk id="6" creationId="{5EC974D8-8232-478D-BBE1-37A1F524439A}"/>
          </ac:picMkLst>
        </pc:picChg>
        <pc:picChg chg="add del mod">
          <ac:chgData name="A. K." userId="c7278ea7008613d1" providerId="LiveId" clId="{72B716CD-F804-482C-9D7A-96D7DD45C6EA}" dt="2022-03-15T20:51:09.546" v="1352" actId="478"/>
          <ac:picMkLst>
            <pc:docMk/>
            <pc:sldMk cId="304378352" sldId="329"/>
            <ac:picMk id="10" creationId="{66E604C5-F613-4E34-A1A7-4275F30B3E0F}"/>
          </ac:picMkLst>
        </pc:picChg>
        <pc:picChg chg="add mod">
          <ac:chgData name="A. K." userId="c7278ea7008613d1" providerId="LiveId" clId="{72B716CD-F804-482C-9D7A-96D7DD45C6EA}" dt="2022-03-15T20:51:34.763" v="1357" actId="962"/>
          <ac:picMkLst>
            <pc:docMk/>
            <pc:sldMk cId="304378352" sldId="329"/>
            <ac:picMk id="14" creationId="{D8B55AA7-91FD-412E-BD7D-F5682CBDCB96}"/>
          </ac:picMkLst>
        </pc:picChg>
      </pc:sldChg>
      <pc:sldChg chg="addSp delSp modSp new mod">
        <pc:chgData name="A. K." userId="c7278ea7008613d1" providerId="LiveId" clId="{72B716CD-F804-482C-9D7A-96D7DD45C6EA}" dt="2022-03-15T20:54:04.449" v="1440" actId="255"/>
        <pc:sldMkLst>
          <pc:docMk/>
          <pc:sldMk cId="3948372035" sldId="330"/>
        </pc:sldMkLst>
        <pc:spChg chg="del">
          <ac:chgData name="A. K." userId="c7278ea7008613d1" providerId="LiveId" clId="{72B716CD-F804-482C-9D7A-96D7DD45C6EA}" dt="2022-03-15T20:52:38.664" v="1397" actId="478"/>
          <ac:spMkLst>
            <pc:docMk/>
            <pc:sldMk cId="3948372035" sldId="330"/>
            <ac:spMk id="2" creationId="{699D7824-EB97-42EB-BBA2-9066559E2E3A}"/>
          </ac:spMkLst>
        </pc:spChg>
        <pc:spChg chg="del">
          <ac:chgData name="A. K." userId="c7278ea7008613d1" providerId="LiveId" clId="{72B716CD-F804-482C-9D7A-96D7DD45C6EA}" dt="2022-03-15T20:52:53.962" v="1398" actId="931"/>
          <ac:spMkLst>
            <pc:docMk/>
            <pc:sldMk cId="3948372035" sldId="330"/>
            <ac:spMk id="3" creationId="{9D6A8C61-75A3-4435-9297-9190F3A911E7}"/>
          </ac:spMkLst>
        </pc:spChg>
        <pc:spChg chg="mod">
          <ac:chgData name="A. K." userId="c7278ea7008613d1" providerId="LiveId" clId="{72B716CD-F804-482C-9D7A-96D7DD45C6EA}" dt="2022-03-15T20:54:04.449" v="1440" actId="255"/>
          <ac:spMkLst>
            <pc:docMk/>
            <pc:sldMk cId="3948372035" sldId="330"/>
            <ac:spMk id="4" creationId="{80AADAC7-6938-41E5-A8AE-636F6B942B9F}"/>
          </ac:spMkLst>
        </pc:spChg>
        <pc:spChg chg="add del mod">
          <ac:chgData name="A. K." userId="c7278ea7008613d1" providerId="LiveId" clId="{72B716CD-F804-482C-9D7A-96D7DD45C6EA}" dt="2022-03-15T20:53:04.974" v="1400" actId="931"/>
          <ac:spMkLst>
            <pc:docMk/>
            <pc:sldMk cId="3948372035" sldId="330"/>
            <ac:spMk id="8" creationId="{5E5F27D1-0696-441C-9860-B237A9BA8FB0}"/>
          </ac:spMkLst>
        </pc:spChg>
        <pc:picChg chg="add del mod">
          <ac:chgData name="A. K." userId="c7278ea7008613d1" providerId="LiveId" clId="{72B716CD-F804-482C-9D7A-96D7DD45C6EA}" dt="2022-03-15T20:52:55.322" v="1399" actId="478"/>
          <ac:picMkLst>
            <pc:docMk/>
            <pc:sldMk cId="3948372035" sldId="330"/>
            <ac:picMk id="6" creationId="{DF22F624-E6D7-4331-81CE-909B33E74A94}"/>
          </ac:picMkLst>
        </pc:picChg>
        <pc:picChg chg="add mod">
          <ac:chgData name="A. K." userId="c7278ea7008613d1" providerId="LiveId" clId="{72B716CD-F804-482C-9D7A-96D7DD45C6EA}" dt="2022-03-15T20:53:12.953" v="1404" actId="1076"/>
          <ac:picMkLst>
            <pc:docMk/>
            <pc:sldMk cId="3948372035" sldId="330"/>
            <ac:picMk id="10" creationId="{A45823A8-24DF-4331-9BF8-7957D3551442}"/>
          </ac:picMkLst>
        </pc:picChg>
      </pc:sldChg>
      <pc:sldChg chg="new del">
        <pc:chgData name="A. K." userId="c7278ea7008613d1" providerId="LiveId" clId="{72B716CD-F804-482C-9D7A-96D7DD45C6EA}" dt="2022-03-15T20:56:02.201" v="1510" actId="680"/>
        <pc:sldMkLst>
          <pc:docMk/>
          <pc:sldMk cId="1748217117" sldId="331"/>
        </pc:sldMkLst>
      </pc:sldChg>
      <pc:sldChg chg="addSp delSp modSp new mod">
        <pc:chgData name="A. K." userId="c7278ea7008613d1" providerId="LiveId" clId="{72B716CD-F804-482C-9D7A-96D7DD45C6EA}" dt="2022-03-15T20:56:55.740" v="1553" actId="255"/>
        <pc:sldMkLst>
          <pc:docMk/>
          <pc:sldMk cId="2556361493" sldId="331"/>
        </pc:sldMkLst>
        <pc:spChg chg="del mod">
          <ac:chgData name="A. K." userId="c7278ea7008613d1" providerId="LiveId" clId="{72B716CD-F804-482C-9D7A-96D7DD45C6EA}" dt="2022-03-15T20:56:09.006" v="1513" actId="478"/>
          <ac:spMkLst>
            <pc:docMk/>
            <pc:sldMk cId="2556361493" sldId="331"/>
            <ac:spMk id="2" creationId="{734285F1-92B8-413B-81FF-1C8DB435600D}"/>
          </ac:spMkLst>
        </pc:spChg>
        <pc:spChg chg="del">
          <ac:chgData name="A. K." userId="c7278ea7008613d1" providerId="LiveId" clId="{72B716CD-F804-482C-9D7A-96D7DD45C6EA}" dt="2022-03-15T20:56:19.645" v="1514"/>
          <ac:spMkLst>
            <pc:docMk/>
            <pc:sldMk cId="2556361493" sldId="331"/>
            <ac:spMk id="3" creationId="{4734F13F-530B-4BF5-93D1-B4CEF4CDEFA5}"/>
          </ac:spMkLst>
        </pc:spChg>
        <pc:spChg chg="mod">
          <ac:chgData name="A. K." userId="c7278ea7008613d1" providerId="LiveId" clId="{72B716CD-F804-482C-9D7A-96D7DD45C6EA}" dt="2022-03-15T20:56:55.740" v="1553" actId="255"/>
          <ac:spMkLst>
            <pc:docMk/>
            <pc:sldMk cId="2556361493" sldId="331"/>
            <ac:spMk id="4" creationId="{A9BA766C-D0D1-4F7D-A579-188336473198}"/>
          </ac:spMkLst>
        </pc:spChg>
        <pc:picChg chg="add mod">
          <ac:chgData name="A. K." userId="c7278ea7008613d1" providerId="LiveId" clId="{72B716CD-F804-482C-9D7A-96D7DD45C6EA}" dt="2022-03-15T20:56:29.448" v="1517" actId="14100"/>
          <ac:picMkLst>
            <pc:docMk/>
            <pc:sldMk cId="2556361493" sldId="331"/>
            <ac:picMk id="5" creationId="{DC14739D-226C-4C68-B218-1E87A7EFE28A}"/>
          </ac:picMkLst>
        </pc:picChg>
      </pc:sldChg>
      <pc:sldChg chg="addSp delSp modSp new del mod">
        <pc:chgData name="A. K." userId="c7278ea7008613d1" providerId="LiveId" clId="{72B716CD-F804-482C-9D7A-96D7DD45C6EA}" dt="2022-03-15T20:54:44.090" v="1454" actId="47"/>
        <pc:sldMkLst>
          <pc:docMk/>
          <pc:sldMk cId="3069765068" sldId="331"/>
        </pc:sldMkLst>
        <pc:spChg chg="del">
          <ac:chgData name="A. K." userId="c7278ea7008613d1" providerId="LiveId" clId="{72B716CD-F804-482C-9D7A-96D7DD45C6EA}" dt="2022-03-15T20:54:13.748" v="1442" actId="478"/>
          <ac:spMkLst>
            <pc:docMk/>
            <pc:sldMk cId="3069765068" sldId="331"/>
            <ac:spMk id="2" creationId="{8F3E42D8-16DE-4C05-A5E0-B335368C8272}"/>
          </ac:spMkLst>
        </pc:spChg>
        <pc:spChg chg="del">
          <ac:chgData name="A. K." userId="c7278ea7008613d1" providerId="LiveId" clId="{72B716CD-F804-482C-9D7A-96D7DD45C6EA}" dt="2022-03-15T20:54:26.242" v="1443" actId="931"/>
          <ac:spMkLst>
            <pc:docMk/>
            <pc:sldMk cId="3069765068" sldId="331"/>
            <ac:spMk id="3" creationId="{09BE432F-262D-44EE-8E4E-4549F047ED94}"/>
          </ac:spMkLst>
        </pc:spChg>
        <pc:spChg chg="add mod">
          <ac:chgData name="A. K." userId="c7278ea7008613d1" providerId="LiveId" clId="{72B716CD-F804-482C-9D7A-96D7DD45C6EA}" dt="2022-03-15T20:54:27.787" v="1444" actId="478"/>
          <ac:spMkLst>
            <pc:docMk/>
            <pc:sldMk cId="3069765068" sldId="331"/>
            <ac:spMk id="8" creationId="{3BDCAB47-CC37-4A76-AAF8-20BDC6BA1433}"/>
          </ac:spMkLst>
        </pc:spChg>
        <pc:picChg chg="add del mod">
          <ac:chgData name="A. K." userId="c7278ea7008613d1" providerId="LiveId" clId="{72B716CD-F804-482C-9D7A-96D7DD45C6EA}" dt="2022-03-15T20:54:27.787" v="1444" actId="478"/>
          <ac:picMkLst>
            <pc:docMk/>
            <pc:sldMk cId="3069765068" sldId="331"/>
            <ac:picMk id="6" creationId="{9289C1D9-A83F-4731-853B-2505373A5274}"/>
          </ac:picMkLst>
        </pc:picChg>
      </pc:sldChg>
      <pc:sldChg chg="addSp delSp modSp new mod">
        <pc:chgData name="A. K." userId="c7278ea7008613d1" providerId="LiveId" clId="{72B716CD-F804-482C-9D7A-96D7DD45C6EA}" dt="2022-03-15T21:11:46.089" v="2275" actId="255"/>
        <pc:sldMkLst>
          <pc:docMk/>
          <pc:sldMk cId="3452671752" sldId="332"/>
        </pc:sldMkLst>
        <pc:spChg chg="del">
          <ac:chgData name="A. K." userId="c7278ea7008613d1" providerId="LiveId" clId="{72B716CD-F804-482C-9D7A-96D7DD45C6EA}" dt="2022-03-15T21:10:30.891" v="2238" actId="478"/>
          <ac:spMkLst>
            <pc:docMk/>
            <pc:sldMk cId="3452671752" sldId="332"/>
            <ac:spMk id="2" creationId="{559E1AB2-0E3A-4A44-BB57-7D33E4BF6380}"/>
          </ac:spMkLst>
        </pc:spChg>
        <pc:spChg chg="del mod">
          <ac:chgData name="A. K." userId="c7278ea7008613d1" providerId="LiveId" clId="{72B716CD-F804-482C-9D7A-96D7DD45C6EA}" dt="2022-03-15T21:11:08.309" v="2240" actId="931"/>
          <ac:spMkLst>
            <pc:docMk/>
            <pc:sldMk cId="3452671752" sldId="332"/>
            <ac:spMk id="3" creationId="{C369A778-1A57-4942-87EF-B1D1C1CB9129}"/>
          </ac:spMkLst>
        </pc:spChg>
        <pc:spChg chg="mod">
          <ac:chgData name="A. K." userId="c7278ea7008613d1" providerId="LiveId" clId="{72B716CD-F804-482C-9D7A-96D7DD45C6EA}" dt="2022-03-15T21:11:46.089" v="2275" actId="255"/>
          <ac:spMkLst>
            <pc:docMk/>
            <pc:sldMk cId="3452671752" sldId="332"/>
            <ac:spMk id="4" creationId="{3DF73ADC-CB1E-4819-BFAA-009B4A4023C1}"/>
          </ac:spMkLst>
        </pc:spChg>
        <pc:picChg chg="add mod">
          <ac:chgData name="A. K." userId="c7278ea7008613d1" providerId="LiveId" clId="{72B716CD-F804-482C-9D7A-96D7DD45C6EA}" dt="2022-03-15T21:11:14.583" v="2243" actId="27614"/>
          <ac:picMkLst>
            <pc:docMk/>
            <pc:sldMk cId="3452671752" sldId="332"/>
            <ac:picMk id="6" creationId="{EFD2BAA8-FF20-49F3-87ED-E34458E9B0FF}"/>
          </ac:picMkLst>
        </pc:picChg>
      </pc:sldChg>
      <pc:sldChg chg="addSp delSp modSp new mod">
        <pc:chgData name="A. K." userId="c7278ea7008613d1" providerId="LiveId" clId="{72B716CD-F804-482C-9D7A-96D7DD45C6EA}" dt="2022-03-15T21:14:13.548" v="2314" actId="255"/>
        <pc:sldMkLst>
          <pc:docMk/>
          <pc:sldMk cId="1785144522" sldId="333"/>
        </pc:sldMkLst>
        <pc:spChg chg="del">
          <ac:chgData name="A. K." userId="c7278ea7008613d1" providerId="LiveId" clId="{72B716CD-F804-482C-9D7A-96D7DD45C6EA}" dt="2022-03-15T21:13:20.357" v="2277" actId="478"/>
          <ac:spMkLst>
            <pc:docMk/>
            <pc:sldMk cId="1785144522" sldId="333"/>
            <ac:spMk id="2" creationId="{CD6C1007-E690-41D8-B57D-37FDEAAEBFF0}"/>
          </ac:spMkLst>
        </pc:spChg>
        <pc:spChg chg="del">
          <ac:chgData name="A. K." userId="c7278ea7008613d1" providerId="LiveId" clId="{72B716CD-F804-482C-9D7A-96D7DD45C6EA}" dt="2022-03-15T21:13:38.579" v="2278" actId="931"/>
          <ac:spMkLst>
            <pc:docMk/>
            <pc:sldMk cId="1785144522" sldId="333"/>
            <ac:spMk id="3" creationId="{E975A3A0-7C1E-4612-8B7E-475BFE858A43}"/>
          </ac:spMkLst>
        </pc:spChg>
        <pc:spChg chg="mod">
          <ac:chgData name="A. K." userId="c7278ea7008613d1" providerId="LiveId" clId="{72B716CD-F804-482C-9D7A-96D7DD45C6EA}" dt="2022-03-15T21:14:13.548" v="2314" actId="255"/>
          <ac:spMkLst>
            <pc:docMk/>
            <pc:sldMk cId="1785144522" sldId="333"/>
            <ac:spMk id="4" creationId="{E8B02E1E-99F0-45FE-9908-9BA377E2962A}"/>
          </ac:spMkLst>
        </pc:spChg>
        <pc:picChg chg="add mod">
          <ac:chgData name="A. K." userId="c7278ea7008613d1" providerId="LiveId" clId="{72B716CD-F804-482C-9D7A-96D7DD45C6EA}" dt="2022-03-15T21:13:45.361" v="2282" actId="27614"/>
          <ac:picMkLst>
            <pc:docMk/>
            <pc:sldMk cId="1785144522" sldId="333"/>
            <ac:picMk id="6" creationId="{AECE8DD3-C01B-420E-9AAD-98E3CB080392}"/>
          </ac:picMkLst>
        </pc:picChg>
      </pc:sldChg>
      <pc:sldChg chg="addSp delSp modSp new del mod">
        <pc:chgData name="A. K." userId="c7278ea7008613d1" providerId="LiveId" clId="{72B716CD-F804-482C-9D7A-96D7DD45C6EA}" dt="2022-03-15T21:17:52.371" v="2358" actId="47"/>
        <pc:sldMkLst>
          <pc:docMk/>
          <pc:sldMk cId="3754298734" sldId="334"/>
        </pc:sldMkLst>
        <pc:spChg chg="del">
          <ac:chgData name="A. K." userId="c7278ea7008613d1" providerId="LiveId" clId="{72B716CD-F804-482C-9D7A-96D7DD45C6EA}" dt="2022-03-15T21:15:17.199" v="2316" actId="478"/>
          <ac:spMkLst>
            <pc:docMk/>
            <pc:sldMk cId="3754298734" sldId="334"/>
            <ac:spMk id="2" creationId="{F5D8A873-6B50-48D5-8F50-B2EABD76E7C3}"/>
          </ac:spMkLst>
        </pc:spChg>
        <pc:spChg chg="del mod">
          <ac:chgData name="A. K." userId="c7278ea7008613d1" providerId="LiveId" clId="{72B716CD-F804-482C-9D7A-96D7DD45C6EA}" dt="2022-03-15T21:15:47.741" v="2318" actId="931"/>
          <ac:spMkLst>
            <pc:docMk/>
            <pc:sldMk cId="3754298734" sldId="334"/>
            <ac:spMk id="3" creationId="{CE642980-24AC-493E-B9B3-8CBF2D2DF917}"/>
          </ac:spMkLst>
        </pc:spChg>
        <pc:spChg chg="mod">
          <ac:chgData name="A. K." userId="c7278ea7008613d1" providerId="LiveId" clId="{72B716CD-F804-482C-9D7A-96D7DD45C6EA}" dt="2022-03-15T21:16:27.527" v="2357" actId="255"/>
          <ac:spMkLst>
            <pc:docMk/>
            <pc:sldMk cId="3754298734" sldId="334"/>
            <ac:spMk id="4" creationId="{DE47413E-229D-44D0-BCBD-E41C2F7DE4AD}"/>
          </ac:spMkLst>
        </pc:spChg>
        <pc:picChg chg="add mod">
          <ac:chgData name="A. K." userId="c7278ea7008613d1" providerId="LiveId" clId="{72B716CD-F804-482C-9D7A-96D7DD45C6EA}" dt="2022-03-15T21:15:55.501" v="2323" actId="14100"/>
          <ac:picMkLst>
            <pc:docMk/>
            <pc:sldMk cId="3754298734" sldId="334"/>
            <ac:picMk id="6" creationId="{156C0B90-6997-4D91-B061-4D28D7AC1DF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ECCCB11-8900-4CAA-AAA7-E2BF2C738084}" type="datetime1">
              <a:rPr lang="pl-PL" smtClean="0"/>
              <a:t>15.03.2022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983A3-22F3-4C0A-9648-AF744C18F179}" type="datetime1">
              <a:rPr lang="pl-PL" smtClean="0"/>
              <a:pPr/>
              <a:t>15.03.2022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38451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28103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Dowolny kształt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6" name="Dowolny kształt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7" name="Dowolny kształt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8" name="Dowolny kształt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9" name="Dowolny kształt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0" name="Dowolny kształt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1" name="Dowolny kształt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2" name="Dowolny kształt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3" name="Dowolny kształt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4" name="Dowolny kształt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5" name="Dowolny kształt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6" name="Dowolny kształt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7" name="Dowolny kształt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8" name="Dowolny kształt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9" name="Dowolny kształt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0" name="Dowolny kształt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1" name="Dowolny kształt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2" name="Dowolny kształt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3" name="Dowolny kształt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4" name="Dowolny kształt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5" name="Dowolny kształt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6" name="Dowolny kształt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7" name="Dowolny kształt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8" name="Dowolny kształt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9" name="Dowolny kształt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0" name="Dowolny kształt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1" name="Dowolny kształt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2" name="Dowolny kształt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3" name="Dowolny kształt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4" name="Dowolny kształt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5" name="Dowolny kształt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6" name="Dowolny kształt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7" name="Dowolny kształt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8" name="Dowolny kształt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9" name="Dowolny kształt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</p:grpSp>
      <p:grpSp>
        <p:nvGrpSpPr>
          <p:cNvPr id="40" name="Grupa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Dowolny kształt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2" name="Dowolny kształt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3" name="Dowolny kształt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4" name="Dowolny kształt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5" name="Dowolny kształt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6" name="Dowolny kształt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7" name="Dowolny kształt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8" name="Dowolny kształt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</p:grpSp>
      <p:sp>
        <p:nvSpPr>
          <p:cNvPr id="49" name="Dowolny kształt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noProof="0" dirty="0"/>
          </a:p>
        </p:txBody>
      </p:sp>
      <p:grpSp>
        <p:nvGrpSpPr>
          <p:cNvPr id="50" name="Grupa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Dowolny kształt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52" name="Dowolny kształt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53" name="Dowolny kształt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54" name="Dowolny kształt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55" name="Dowolny kształt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56" name="Dowolny kształt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57" name="Dowolny kształt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58" name="Dowolny kształt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</p:grpSp>
      <p:sp>
        <p:nvSpPr>
          <p:cNvPr id="59" name="Dowolny kształt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noProof="0" dirty="0"/>
          </a:p>
        </p:txBody>
      </p:sp>
      <p:sp>
        <p:nvSpPr>
          <p:cNvPr id="60" name="Dowolny kształt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noProof="0" dirty="0"/>
          </a:p>
        </p:txBody>
      </p:sp>
      <p:grpSp>
        <p:nvGrpSpPr>
          <p:cNvPr id="61" name="Grupa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Dowolny kształt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63" name="Dowolny kształt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64" name="Dowolny kształt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65" name="Dowolny kształt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66" name="Dowolny kształt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67" name="Dowolny kształt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68" name="Dowolny kształt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69" name="Dowolny kształt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70" name="Dowolny kształt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71" name="Dowolny kształt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72" name="Dowolny kształt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73" name="Dowolny kształt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74" name="Dowolny kształt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75" name="Dowolny kształt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76" name="Dowolny kształt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77" name="Dowolny kształt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78" name="Dowolny kształt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79" name="Dowolny kształt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80" name="Dowolny kształt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</p:grpSp>
      <p:grpSp>
        <p:nvGrpSpPr>
          <p:cNvPr id="81" name="Grupa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Dowolny kształt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83" name="Dowolny kształt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84" name="Dowolny kształt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85" name="Dowolny kształt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86" name="Dowolny kształt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</p:grpSp>
      <p:grpSp>
        <p:nvGrpSpPr>
          <p:cNvPr id="87" name="Grupa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Dowolny kształt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89" name="Dowolny kształt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90" name="Dowolny kształt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91" name="Dowolny kształt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92" name="Dowolny kształt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93" name="Dowolny kształt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</p:grpSp>
      <p:grpSp>
        <p:nvGrpSpPr>
          <p:cNvPr id="94" name="Grupa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Dowolny kształt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96" name="Dowolny kształt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97" name="Dowolny kształt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98" name="Dowolny kształt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</p:grpSp>
      <p:grpSp>
        <p:nvGrpSpPr>
          <p:cNvPr id="99" name="Grupa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Dowolny kształt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01" name="Dowolny kształt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02" name="Dowolny kształt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03" name="Dowolny kształt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04" name="Dowolny kształt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05" name="Dowolny kształt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</p:grpSp>
      <p:grpSp>
        <p:nvGrpSpPr>
          <p:cNvPr id="106" name="Grupa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Dowolny kształt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08" name="Dowolny kształt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09" name="Dowolny kształt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10" name="Dowolny kształt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11" name="Dowolny kształt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12" name="Dowolny kształt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13" name="Dowolny kształt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14" name="Dowolny kształt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</p:grpSp>
      <p:sp>
        <p:nvSpPr>
          <p:cNvPr id="115" name="Dowolny kształt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noProof="0" dirty="0"/>
          </a:p>
        </p:txBody>
      </p:sp>
      <p:sp>
        <p:nvSpPr>
          <p:cNvPr id="116" name="Dowolny kształt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grpSp>
        <p:nvGrpSpPr>
          <p:cNvPr id="117" name="Grupa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Dowolny kształt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19" name="Dowolny kształt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20" name="Dowolny kształt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21" name="Dowolny kształt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22" name="Dowolny kształt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23" name="Dowolny kształt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24" name="Dowolny kształt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25" name="Dowolny kształt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26" name="Dowolny kształt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27" name="Dowolny kształt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28" name="Dowolny kształt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29" name="Dowolny kształt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30" name="Dowolny kształt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31" name="Dowolny kształt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32" name="Dowolny kształt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33" name="Dowolny kształt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34" name="Dowolny kształt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35" name="Dowolny kształt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36" name="Dowolny kształt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37" name="Dowolny kształt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38" name="Dowolny kształt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39" name="Dowolny kształt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40" name="Dowolny kształt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41" name="Dowolny kształt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42" name="Dowolny kształt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43" name="Dowolny kształt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44" name="Dowolny kształt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45" name="Dowolny kształt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</p:grpSp>
      <p:grpSp>
        <p:nvGrpSpPr>
          <p:cNvPr id="146" name="Grupa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Dowolny kształt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48" name="Dowolny kształt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49" name="Dowolny kształt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50" name="Dowolny kształt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51" name="Dowolny kształt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52" name="Dowolny kształt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53" name="Dowolny kształt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54" name="Dowolny kształt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55" name="Dowolny kształt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56" name="Dowolny kształt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57" name="Dowolny kształt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58" name="Dowolny kształt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59" name="Dowolny kształt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60" name="Dowolny kształt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61" name="Dowolny kształt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62" name="Dowolny kształt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63" name="Dowolny kształt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64" name="Dowolny kształt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65" name="Dowolny kształt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66" name="Dowolny kształt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67" name="Dowolny kształt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68" name="Dowolny kształt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69" name="Dowolny kształt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70" name="Dowolny kształt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</p:grpSp>
      <p:grpSp>
        <p:nvGrpSpPr>
          <p:cNvPr id="171" name="Grupa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Dowolny kształt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73" name="Dowolny kształt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74" name="Dowolny kształt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75" name="Dowolny kształt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76" name="Dowolny kształt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77" name="Dowolny kształt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78" name="Dowolny kształt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79" name="Dowolny kształt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</p:grp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rtlCol="0" anchor="b">
            <a:normAutofit/>
          </a:bodyPr>
          <a:lstStyle>
            <a:lvl1pPr algn="ctr">
              <a:defRPr sz="660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pl-PL" noProof="0"/>
              <a:t>Kliknij, aby edytować styl wzorca podtytułu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752993-57D7-4C99-9CC9-9B4C63E4B1EA}" type="datetime1">
              <a:rPr lang="pl-PL" noProof="0" smtClean="0"/>
              <a:t>15.03.2022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430F2E-8C2C-4E26-9B31-99955DEA4784}" type="datetime1">
              <a:rPr lang="pl-PL" noProof="0" smtClean="0"/>
              <a:t>15.03.2022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CF87B9-8C0E-4F7C-A656-05DF28D57C63}" type="datetime1">
              <a:rPr lang="pl-PL" noProof="0" smtClean="0"/>
              <a:t>15.03.2022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rtlCol="0" anchor="b">
            <a:normAutofit/>
          </a:bodyPr>
          <a:lstStyle>
            <a:lvl1pPr algn="l">
              <a:defRPr sz="5200" b="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rtlCol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110168-41C6-4279-B0F0-4619BBE6F31D}" type="datetime1">
              <a:rPr lang="pl-PL" noProof="0" smtClean="0"/>
              <a:t>15.03.2022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06E2035-7554-452B-8281-C5FD6CFFAAC2}" type="datetime1">
              <a:rPr lang="pl-PL" noProof="0" smtClean="0"/>
              <a:t>15.03.2022</a:t>
            </a:fld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570E6F5-B714-4A82-8E3B-016F6B905CC8}" type="datetime1">
              <a:rPr lang="pl-PL" noProof="0" smtClean="0"/>
              <a:t>15.03.2022</a:t>
            </a:fld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olny kształt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noProof="0" dirty="0"/>
          </a:p>
        </p:txBody>
      </p:sp>
      <p:sp>
        <p:nvSpPr>
          <p:cNvPr id="7" name="Dowolny kształt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noProof="0" dirty="0"/>
          </a:p>
        </p:txBody>
      </p:sp>
      <p:sp>
        <p:nvSpPr>
          <p:cNvPr id="8" name="Dowolny kształt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noProof="0" dirty="0"/>
          </a:p>
        </p:txBody>
      </p:sp>
      <p:grpSp>
        <p:nvGrpSpPr>
          <p:cNvPr id="9" name="Grupa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Dowolny kształt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1" name="Dowolny kształt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2" name="Dowolny kształt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3" name="Dowolny kształt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4" name="Dowolny kształt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5" name="Dowolny kształt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6" name="Dowolny kształt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7" name="Dowolny kształt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8" name="Dowolny kształt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9" name="Dowolny kształt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0" name="Dowolny kształt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1" name="Dowolny kształt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2" name="Dowolny kształt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3" name="Dowolny kształt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4" name="Dowolny kształt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5" name="Dowolny kształt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6" name="Dowolny kształt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7" name="Dowolny kształt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8" name="Dowolny kształt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9" name="Dowolny kształt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0" name="Dowolny kształt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1" name="Dowolny kształt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2" name="Dowolny kształt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3" name="Dowolny kształt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4" name="Dowolny kształt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5" name="Dowolny kształt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6" name="Dowolny kształt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7" name="Dowolny kształt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8" name="Dowolny kształt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9" name="Dowolny kształt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0" name="Dowolny kształt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1" name="Dowolny kształt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2" name="Dowolny kształt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3" name="Dowolny kształt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4" name="Dowolny kształt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5" name="Dowolny kształt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6" name="Dowolny kształt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7" name="Dowolny kształt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8" name="Dowolny kształt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9" name="Dowolny kształt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50" name="Dowolny kształt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51" name="Dowolny kształt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52" name="Dowolny kształt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53" name="Dowolny kształt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54" name="Dowolny kształt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55" name="Dowolny kształt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56" name="Dowolny kształt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57" name="Dowolny kształt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58" name="Dowolny kształt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59" name="Dowolny kształt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60" name="Dowolny kształt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61" name="Dowolny kształt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62" name="Dowolny kształt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63" name="Dowolny kształt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64" name="Dowolny kształt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65" name="Dowolny kształt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66" name="Dowolny kształt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67" name="Dowolny kształt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68" name="Dowolny kształt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69" name="Dowolny kształt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70" name="Dowolny kształt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71" name="Dowolny kształt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72" name="Dowolny kształt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73" name="Dowolny kształt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74" name="Dowolny kształt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75" name="Dowolny kształt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76" name="Dowolny kształt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77" name="Dowolny kształt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78" name="Dowolny kształt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79" name="Dowolny kształt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80" name="Dowolny kształt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81" name="Dowolny kształt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82" name="Dowolny kształt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83" name="Dowolny kształt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84" name="Dowolny kształt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85" name="Dowolny kształt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86" name="Dowolny kształt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87" name="Dowolny kształt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88" name="Dowolny kształt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89" name="Dowolny kształt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90" name="Dowolny kształt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91" name="Dowolny kształt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92" name="Dowolny kształt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</p:grpSp>
      <p:grpSp>
        <p:nvGrpSpPr>
          <p:cNvPr id="93" name="Grupa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Dowolny kształt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95" name="Dowolny kształt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96" name="Dowolny kształt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97" name="Dowolny kształt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98" name="Dowolny kształt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99" name="Dowolny kształt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00" name="Dowolny kształt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01" name="Dowolny kształt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02" name="Dowolny kształt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03" name="Dowolny kształt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04" name="Dowolny kształt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05" name="Dowolny kształt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06" name="Dowolny kształt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07" name="Dowolny kształt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08" name="Dowolny kształt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09" name="Dowolny kształt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10" name="Dowolny kształt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11" name="Dowolny kształt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12" name="Dowolny kształt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13" name="Dowolny kształt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14" name="Dowolny kształt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15" name="Dowolny kształt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16" name="Dowolny kształt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17" name="Dowolny kształt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18" name="Dowolny kształt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19" name="Dowolny kształt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20" name="Dowolny kształt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21" name="Dowolny kształt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22" name="Dowolny kształt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23" name="Dowolny kształt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24" name="Dowolny kształt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25" name="Dowolny kształt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26" name="Dowolny kształt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27" name="Dowolny kształt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28" name="Dowolny kształt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29" name="Dowolny kształt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30" name="Dowolny kształt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31" name="Dowolny kształt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32" name="Dowolny kształt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33" name="Dowolny kształt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34" name="Dowolny kształt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35" name="Dowolny kształt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36" name="Dowolny kształt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37" name="Dowolny kształt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38" name="Dowolny kształt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39" name="Dowolny kształt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40" name="Dowolny kształt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41" name="Dowolny kształt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42" name="Dowolny kształt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43" name="Dowolny kształt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44" name="Dowolny kształt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45" name="Dowolny kształt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46" name="Dowolny kształt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47" name="Dowolny kształt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48" name="Dowolny kształt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49" name="Dowolny kształt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50" name="Dowolny kształt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51" name="Dowolny kształt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52" name="Dowolny kształt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53" name="Dowolny kształt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54" name="Dowolny kształt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55" name="Dowolny kształt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56" name="Dowolny kształt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57" name="Dowolny kształt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58" name="Dowolny kształt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59" name="Dowolny kształt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60" name="Dowolny kształt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61" name="Dowolny kształt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62" name="Dowolny kształt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63" name="Dowolny kształt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64" name="Dowolny kształt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65" name="Dowolny kształt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66" name="Dowolny kształt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67" name="Dowolny kształt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68" name="Dowolny kształt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69" name="Dowolny kształt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70" name="Dowolny kształt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71" name="Dowolny kształt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72" name="Dowolny kształt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73" name="Dowolny kształt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74" name="Dowolny kształt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75" name="Dowolny kształt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76" name="Dowolny kształt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</p:grpSp>
      <p:grpSp>
        <p:nvGrpSpPr>
          <p:cNvPr id="177" name="Grupa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Dowolny kształt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79" name="Dowolny kształt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80" name="Dowolny kształt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81" name="Dowolny kształt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82" name="Dowolny kształt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83" name="Dowolny kształt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84" name="Dowolny kształt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85" name="Dowolny kształt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86" name="Dowolny kształt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87" name="Dowolny kształt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88" name="Dowolny kształt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89" name="Dowolny kształt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90" name="Dowolny kształt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91" name="Dowolny kształt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92" name="Dowolny kształt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93" name="Dowolny kształt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94" name="Dowolny kształt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95" name="Dowolny kształt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96" name="Dowolny kształt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97" name="Dowolny kształt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98" name="Dowolny kształt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99" name="Dowolny kształt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00" name="Dowolny kształt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01" name="Dowolny kształt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02" name="Dowolny kształt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03" name="Dowolny kształt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04" name="Dowolny kształt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05" name="Dowolny kształt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06" name="Dowolny kształt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07" name="Dowolny kształt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08" name="Dowolny kształt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09" name="Dowolny kształt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10" name="Dowolny kształt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11" name="Dowolny kształt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12" name="Dowolny kształt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13" name="Dowolny kształt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14" name="Dowolny kształt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15" name="Dowolny kształt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16" name="Dowolny kształt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17" name="Dowolny kształt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18" name="Dowolny kształt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19" name="Dowolny kształt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20" name="Dowolny kształt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21" name="Dowolny kształt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22" name="Dowolny kształt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23" name="Dowolny kształt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24" name="Dowolny kształt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25" name="Dowolny kształt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26" name="Dowolny kształt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27" name="Dowolny kształt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28" name="Dowolny kształt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29" name="Dowolny kształt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30" name="Dowolny kształt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31" name="Dowolny kształt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32" name="Dowolny kształt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33" name="Dowolny kształt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34" name="Dowolny kształt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35" name="Dowolny kształt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36" name="Dowolny kształt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37" name="Dowolny kształt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38" name="Dowolny kształt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39" name="Dowolny kształt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40" name="Dowolny kształt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41" name="Dowolny kształt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42" name="Dowolny kształt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43" name="Dowolny kształt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44" name="Dowolny kształt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45" name="Dowolny kształt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46" name="Dowolny kształt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47" name="Dowolny kształt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48" name="Dowolny kształt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49" name="Dowolny kształt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50" name="Dowolny kształt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51" name="Dowolny kształt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52" name="Dowolny kształt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53" name="Dowolny kształt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54" name="Dowolny kształt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55" name="Dowolny kształt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56" name="Dowolny kształt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57" name="Dowolny kształt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58" name="Dowolny kształt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59" name="Dowolny kształt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</p:grpSp>
      <p:grpSp>
        <p:nvGrpSpPr>
          <p:cNvPr id="260" name="Grupa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Dowolny kształt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62" name="Dowolny kształt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63" name="Dowolny kształt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64" name="Dowolny kształt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65" name="Dowolny kształt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66" name="Dowolny kształt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67" name="Dowolny kształt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68" name="Dowolny kształt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69" name="Dowolny kształt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70" name="Dowolny kształt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71" name="Dowolny kształt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72" name="Dowolny kształt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73" name="Dowolny kształt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>
                <a:solidFill>
                  <a:schemeClr val="accent6"/>
                </a:solidFill>
              </a:endParaRPr>
            </a:p>
          </p:txBody>
        </p:sp>
        <p:sp>
          <p:nvSpPr>
            <p:cNvPr id="274" name="Dowolny kształt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75" name="Dowolny kształt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76" name="Dowolny kształt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77" name="Dowolny kształt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>
                <a:solidFill>
                  <a:schemeClr val="accent6"/>
                </a:solidFill>
              </a:endParaRPr>
            </a:p>
          </p:txBody>
        </p:sp>
        <p:sp>
          <p:nvSpPr>
            <p:cNvPr id="278" name="Dowolny kształt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79" name="Dowolny kształt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80" name="Dowolny kształt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81" name="Dowolny kształt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82" name="Dowolny kształt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83" name="Dowolny kształt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84" name="Dowolny kształt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Dowolny kształt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Dowolny kształt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87" name="Dowolny kształt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88" name="Dowolny kształt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</p:grpSp>
      <p:grpSp>
        <p:nvGrpSpPr>
          <p:cNvPr id="289" name="Grupa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Dowolny kształt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91" name="Ow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92" name="Dowolny kształt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93" name="Dowolny kształt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94" name="Dowolny kształt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95" name="Dowolny kształt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96" name="Dowolny kształt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97" name="Dowolny kształt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98" name="Dowolny kształt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99" name="Dowolny kształt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00" name="Dowolny kształt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01" name="Dowolny kształt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02" name="Dowolny kształt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03" name="Dowolny kształt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04" name="Dowolny kształt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05" name="Dowolny kształt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06" name="Dowolny kształt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07" name="Dowolny kształt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08" name="Dowolny kształt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09" name="Dowolny kształt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</p:grpSp>
      <p:sp>
        <p:nvSpPr>
          <p:cNvPr id="310" name="Dowolny kształt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noProof="0" dirty="0"/>
          </a:p>
        </p:txBody>
      </p:sp>
      <p:grpSp>
        <p:nvGrpSpPr>
          <p:cNvPr id="311" name="Grupa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Dowolny kształt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13" name="Dowolny kształt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14" name="Dowolny kształt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15" name="Dowolny kształt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16" name="Dowolny kształt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17" name="Dowolny kształt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18" name="Dowolny kształt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19" name="Dowolny kształt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20" name="Dowolny kształt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21" name="Dowolny kształt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22" name="Dowolny kształt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23" name="Dowolny kształt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24" name="Dowolny kształt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25" name="Dowolny kształt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26" name="Dowolny kształt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27" name="Dowolny kształt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28" name="Dowolny kształt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29" name="Dowolny kształt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30" name="Dowolny kształt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31" name="Dowolny kształt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32" name="Dowolny kształt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33" name="Dowolny kształt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34" name="Dowolny kształt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35" name="Dowolny kształt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36" name="Dowolny kształt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37" name="Dowolny kształt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38" name="Dowolny kształt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39" name="Dowolny kształt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40" name="Dowolny kształt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41" name="Dowolny kształt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42" name="Dowolny kształt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43" name="Dowolny kształt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44" name="Dowolny kształt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45" name="Dowolny kształt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46" name="Dowolny kształt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47" name="Dowolny kształt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</p:grpSp>
      <p:grpSp>
        <p:nvGrpSpPr>
          <p:cNvPr id="348" name="Grupa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upa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Dowolny kształt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76" name="Dowolny kształt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77" name="Dowolny kształt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78" name="Dowolny kształt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79" name="Dowolny kształt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80" name="Dowolny kształt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81" name="Dowolny kształt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82" name="Dowolny kształt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83" name="Dowolny kształt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84" name="Dowolny kształt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85" name="Dowolny kształt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86" name="Dowolny kształt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87" name="Dowolny kształt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88" name="Dowolny kształt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89" name="Dowolny kształt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90" name="Dowolny kształt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91" name="Dowolny kształt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92" name="Dowolny kształt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93" name="Dowolny kształt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94" name="Dowolny kształt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95" name="Dowolny kształt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96" name="Dowolny kształt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97" name="Dowolny kształt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98" name="Dowolny kształt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99" name="Dowolny kształt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400" name="Dowolny kształt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401" name="Dowolny kształt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402" name="Dowolny kształt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403" name="Dowolny kształt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404" name="Dowolny kształt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405" name="Dowolny kształt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406" name="Dowolny kształt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407" name="Dowolny kształt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408" name="Dowolny kształt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409" name="Dowolny kształt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410" name="Dowolny kształt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411" name="Dowolny kształt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412" name="Dowolny kształt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413" name="Dowolny kształt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414" name="Dowolny kształt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415" name="Dowolny kształt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416" name="Dowolny kształt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417" name="Dowolny kształt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418" name="Dowolny kształt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419" name="Dowolny kształt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420" name="Dowolny kształt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421" name="Dowolny kształt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</p:grpSp>
        <p:grpSp>
          <p:nvGrpSpPr>
            <p:cNvPr id="350" name="Grupa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Dowolny kształt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67" name="Dowolny kształt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68" name="Dowolny kształt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69" name="Dowolny kształt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70" name="Dowolny kształt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71" name="Dowolny kształt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72" name="Dowolny kształt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73" name="Dowolny kształt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74" name="Dowolny kształt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</p:grpSp>
        <p:grpSp>
          <p:nvGrpSpPr>
            <p:cNvPr id="351" name="Grupa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Dowolny kształt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60" name="Dowolny kształt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61" name="Dowolny kształt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62" name="Dowolny kształt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63" name="Dowolny kształt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64" name="Dowolny kształt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65" name="Dowolny kształt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</p:grpSp>
        <p:grpSp>
          <p:nvGrpSpPr>
            <p:cNvPr id="352" name="Grupa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Dowolny kształt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54" name="Dowolny kształt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55" name="Dowolny kształt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56" name="Dowolny kształt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57" name="Dowolny kształt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  <p:sp>
            <p:nvSpPr>
              <p:cNvPr id="358" name="Dowolny kształt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noProof="0" dirty="0"/>
              </a:p>
            </p:txBody>
          </p:sp>
        </p:grpSp>
      </p:grpSp>
      <p:grpSp>
        <p:nvGrpSpPr>
          <p:cNvPr id="422" name="Grupa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Dowolny kształt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24" name="Dowolny kształt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25" name="Dowolny kształt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26" name="Dowolny kształt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27" name="Dowolny kształt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28" name="Dowolny kształt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29" name="Dowolny kształt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30" name="Dowolny kształt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</p:grpSp>
      <p:grpSp>
        <p:nvGrpSpPr>
          <p:cNvPr id="431" name="Grupa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Dowolny kształt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33" name="Dowolny kształt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34" name="Dowolny kształt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35" name="Dowolny kształt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36" name="Dowolny kształt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37" name="Dowolny kształt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38" name="Dowolny kształt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39" name="Dowolny kształt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</p:grpSp>
      <p:grpSp>
        <p:nvGrpSpPr>
          <p:cNvPr id="440" name="Grupa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Dowolny kształt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42" name="Dowolny kształt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43" name="Dowolny kształt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44" name="Dowolny kształt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45" name="Dowolny kształt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46" name="Dowolny kształt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47" name="Dowolny kształt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48" name="Dowolny kształt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rtlCol="0" anchor="ctr">
            <a:normAutofit/>
          </a:bodyPr>
          <a:lstStyle>
            <a:lvl1pPr algn="ctr">
              <a:defRPr sz="600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D6C4F0-5E22-434D-AF15-D3C254FAE31F}" type="datetime1">
              <a:rPr lang="pl-PL" noProof="0" smtClean="0"/>
              <a:t>15.03.2022</a:t>
            </a:fld>
            <a:endParaRPr lang="pl-PL" noProof="0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29C2FA-3585-4580-9B98-24C6A7320FCA}" type="datetime1">
              <a:rPr lang="pl-PL" noProof="0" smtClean="0"/>
              <a:t>15.03.2022</a:t>
            </a:fld>
            <a:endParaRPr lang="pl-PL" noProof="0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03F3DD-D6F5-46F5-8AE2-07179439E5BE}" type="datetime1">
              <a:rPr lang="pl-PL" noProof="0" smtClean="0"/>
              <a:t>15.03.2022</a:t>
            </a:fld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Obraz — symbol zastępczy 2" descr="Pusty symbol zastępczy pozwalający dodać obraz. Kliknij symbol zastępczy i wybierz obraz, który chcesz dodać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09675A5-3781-486A-8F29-D312EB70D65C}" type="datetime1">
              <a:rPr lang="pl-PL" noProof="0" smtClean="0"/>
              <a:t>15.03.2022</a:t>
            </a:fld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noProof="0" dirty="0"/>
          </a:p>
        </p:txBody>
      </p:sp>
      <p:sp>
        <p:nvSpPr>
          <p:cNvPr id="8" name="Dowolny kształt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noProof="0" dirty="0"/>
          </a:p>
        </p:txBody>
      </p:sp>
      <p:sp>
        <p:nvSpPr>
          <p:cNvPr id="9" name="Dowolny kształt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noProof="0" dirty="0"/>
          </a:p>
        </p:txBody>
      </p:sp>
      <p:grpSp>
        <p:nvGrpSpPr>
          <p:cNvPr id="10" name="Grupa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Dowolny kształt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2" name="Dowolny kształt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3" name="Dowolny kształt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4" name="Dowolny kształt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5" name="Dowolny kształt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6" name="Dowolny kształt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7" name="Dowolny kształt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18" name="Dowolny kształt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</p:grpSp>
      <p:grpSp>
        <p:nvGrpSpPr>
          <p:cNvPr id="19" name="Grupa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Dowolny kształt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1" name="Dowolny kształt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2" name="Dowolny kształt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3" name="Dowolny kształt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4" name="Dowolny kształt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5" name="Dowolny kształt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</p:grpSp>
      <p:grpSp>
        <p:nvGrpSpPr>
          <p:cNvPr id="26" name="Grupa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Dowolny kształt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8" name="Dowolny kształt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29" name="Dowolny kształt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0" name="Dowolny kształt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1" name="Dowolny kształt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2" name="Dowolny kształt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3" name="Dowolny kształt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</p:grpSp>
      <p:grpSp>
        <p:nvGrpSpPr>
          <p:cNvPr id="34" name="Grupa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Dowolny kształt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6" name="Dowolny kształt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7" name="Dowolny kształt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8" name="Dowolny kształt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39" name="Dowolny kształt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0" name="Dowolny kształt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1" name="Dowolny kształt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2" name="Dowolny kształt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</p:grpSp>
      <p:grpSp>
        <p:nvGrpSpPr>
          <p:cNvPr id="43" name="Grupa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Dowolny kształt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5" name="Dowolny kształt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6" name="Dowolny kształt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7" name="Dowolny kształt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8" name="Dowolny kształt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49" name="Dowolny kształt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50" name="Dowolny kształt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51" name="Dowolny kształt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</p:grpSp>
      <p:grpSp>
        <p:nvGrpSpPr>
          <p:cNvPr id="52" name="Grupa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Dowolny kształt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54" name="Dowolny kształt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55" name="Dowolny kształt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56" name="Dowolny kształt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57" name="Dowolny kształt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58" name="Dowolny kształt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59" name="Dowolny kształt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60" name="Dowolny kształt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</p:grpSp>
      <p:grpSp>
        <p:nvGrpSpPr>
          <p:cNvPr id="61" name="Grupa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Dowolny kształt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63" name="Dowolny kształt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64" name="Dowolny kształt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65" name="Dowolny kształt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66" name="Dowolny kształt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67" name="Dowolny kształt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68" name="Dowolny kształt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  <p:sp>
          <p:nvSpPr>
            <p:cNvPr id="69" name="Dowolny kształt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noProof="0" dirty="0"/>
            </a:p>
          </p:txBody>
        </p:sp>
      </p:grp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14C896D2-1A13-4936-A7EA-EB64A0123733}" type="datetime1">
              <a:rPr lang="pl-PL" noProof="0" smtClean="0"/>
              <a:t>15.03.2022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CA8D9AD5-F248-4919-864A-CFD76CC027D6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831582" y="533730"/>
            <a:ext cx="9360418" cy="2263258"/>
          </a:xfrm>
        </p:spPr>
        <p:txBody>
          <a:bodyPr rtlCol="0">
            <a:normAutofit/>
          </a:bodyPr>
          <a:lstStyle/>
          <a:p>
            <a:pPr rtl="0"/>
            <a:r>
              <a:rPr lang="pl-PL" sz="4800" dirty="0">
                <a:latin typeface="Cavolini" panose="03000502040302020204" pitchFamily="66" charset="0"/>
                <a:ea typeface="Tahoma" panose="020B0604030504040204" pitchFamily="34" charset="0"/>
                <a:cs typeface="Cavolini" panose="03000502040302020204" pitchFamily="66" charset="0"/>
              </a:rPr>
              <a:t>Jesienny konkurs plastyczny dla uczniów </a:t>
            </a:r>
            <a:br>
              <a:rPr lang="pl-PL" sz="4800" dirty="0">
                <a:latin typeface="Cavolini" panose="03000502040302020204" pitchFamily="66" charset="0"/>
                <a:ea typeface="Tahoma" panose="020B0604030504040204" pitchFamily="34" charset="0"/>
                <a:cs typeface="Cavolini" panose="03000502040302020204" pitchFamily="66" charset="0"/>
              </a:rPr>
            </a:br>
            <a:r>
              <a:rPr lang="pl-PL" sz="4800" dirty="0">
                <a:latin typeface="Cavolini" panose="03000502040302020204" pitchFamily="66" charset="0"/>
                <a:ea typeface="Tahoma" panose="020B0604030504040204" pitchFamily="34" charset="0"/>
                <a:cs typeface="Cavolini" panose="03000502040302020204" pitchFamily="66" charset="0"/>
              </a:rPr>
              <a:t>klas I-III</a:t>
            </a: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4331032" y="3155343"/>
            <a:ext cx="6916336" cy="1771600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pl-PL" b="1" i="0" dirty="0">
                <a:solidFill>
                  <a:srgbClr val="00000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„Kolorowe parasole – jesień nie musi być smutna”</a:t>
            </a:r>
            <a:endParaRPr lang="pl-PL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tekst&#10;&#10;Opis wygenerowany automatycznie">
            <a:extLst>
              <a:ext uri="{FF2B5EF4-FFF2-40B4-BE49-F238E27FC236}">
                <a16:creationId xmlns:a16="http://schemas.microsoft.com/office/drawing/2014/main" id="{C15819EF-C7DD-4522-B918-348F9F70FF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42269" y="142341"/>
            <a:ext cx="3976578" cy="5330307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BC49AD1-19C5-43F8-901D-EC6BFDDE2B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Joanna Iwaniec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II</a:t>
            </a:r>
          </a:p>
        </p:txBody>
      </p:sp>
    </p:spTree>
    <p:extLst>
      <p:ext uri="{BB962C8B-B14F-4D97-AF65-F5344CB8AC3E}">
        <p14:creationId xmlns:p14="http://schemas.microsoft.com/office/powerpoint/2010/main" val="226315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tekst, wizytówka, koperta&#10;&#10;Opis wygenerowany automatycznie">
            <a:extLst>
              <a:ext uri="{FF2B5EF4-FFF2-40B4-BE49-F238E27FC236}">
                <a16:creationId xmlns:a16="http://schemas.microsoft.com/office/drawing/2014/main" id="{C0827120-931C-4A3D-AE20-BD2FC8F5E0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34271" y="130630"/>
            <a:ext cx="4018343" cy="5386290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174D8B4-F2A9-4045-97C6-82B7AD681B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Maja Wątroba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II</a:t>
            </a:r>
          </a:p>
        </p:txBody>
      </p:sp>
    </p:spTree>
    <p:extLst>
      <p:ext uri="{BB962C8B-B14F-4D97-AF65-F5344CB8AC3E}">
        <p14:creationId xmlns:p14="http://schemas.microsoft.com/office/powerpoint/2010/main" val="200380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akcesorium&#10;&#10;Opis wygenerowany automatycznie">
            <a:extLst>
              <a:ext uri="{FF2B5EF4-FFF2-40B4-BE49-F238E27FC236}">
                <a16:creationId xmlns:a16="http://schemas.microsoft.com/office/drawing/2014/main" id="{A5D7C334-31CE-4301-9859-4418DC4CA5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34270" y="83975"/>
            <a:ext cx="4122473" cy="5525869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9A21E4A-A324-462F-A89A-211909F7EB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Kamil Palus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II</a:t>
            </a:r>
          </a:p>
        </p:txBody>
      </p:sp>
    </p:spTree>
    <p:extLst>
      <p:ext uri="{BB962C8B-B14F-4D97-AF65-F5344CB8AC3E}">
        <p14:creationId xmlns:p14="http://schemas.microsoft.com/office/powerpoint/2010/main" val="26347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D9026D50-50B3-4EB3-9FCA-9DEBD69F42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34271" y="139960"/>
            <a:ext cx="4082758" cy="5472634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8B46F0E-BED3-4634-B7A9-F89ED532EEA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Paweł Kawończyk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II</a:t>
            </a:r>
          </a:p>
        </p:txBody>
      </p:sp>
    </p:spTree>
    <p:extLst>
      <p:ext uri="{BB962C8B-B14F-4D97-AF65-F5344CB8AC3E}">
        <p14:creationId xmlns:p14="http://schemas.microsoft.com/office/powerpoint/2010/main" val="319324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tekst, stacjonarne, koperta&#10;&#10;Opis wygenerowany automatycznie">
            <a:extLst>
              <a:ext uri="{FF2B5EF4-FFF2-40B4-BE49-F238E27FC236}">
                <a16:creationId xmlns:a16="http://schemas.microsoft.com/office/drawing/2014/main" id="{385345A6-ACB5-4759-BAAD-6010C89875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34271" y="111968"/>
            <a:ext cx="4032265" cy="5404952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7404871-B766-4E85-A089-A33C8E0037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Maksymilian Kachel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III</a:t>
            </a:r>
          </a:p>
        </p:txBody>
      </p:sp>
    </p:spTree>
    <p:extLst>
      <p:ext uri="{BB962C8B-B14F-4D97-AF65-F5344CB8AC3E}">
        <p14:creationId xmlns:p14="http://schemas.microsoft.com/office/powerpoint/2010/main" val="100461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tekst&#10;&#10;Opis wygenerowany automatycznie">
            <a:extLst>
              <a:ext uri="{FF2B5EF4-FFF2-40B4-BE49-F238E27FC236}">
                <a16:creationId xmlns:a16="http://schemas.microsoft.com/office/drawing/2014/main" id="{BF132790-F0AD-49EF-B6FF-9C3AF5A71D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34271" y="130629"/>
            <a:ext cx="4092088" cy="5485139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21149C6-C612-4121-B75E-94FD11CAF6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Anna Gołuszka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III</a:t>
            </a:r>
          </a:p>
        </p:txBody>
      </p:sp>
    </p:spTree>
    <p:extLst>
      <p:ext uri="{BB962C8B-B14F-4D97-AF65-F5344CB8AC3E}">
        <p14:creationId xmlns:p14="http://schemas.microsoft.com/office/powerpoint/2010/main" val="191392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EE57BF40-02FF-4FDA-8D30-86B39A5632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34271" y="111967"/>
            <a:ext cx="4038942" cy="5413901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4B44A66-AFE1-46B2-BAB6-36DAEC5020B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Mikołaj Malik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</a:t>
            </a:r>
          </a:p>
        </p:txBody>
      </p:sp>
    </p:spTree>
    <p:extLst>
      <p:ext uri="{BB962C8B-B14F-4D97-AF65-F5344CB8AC3E}">
        <p14:creationId xmlns:p14="http://schemas.microsoft.com/office/powerpoint/2010/main" val="127907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27AD5493-B814-4B9C-8E29-09B612C419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34271" y="74646"/>
            <a:ext cx="4129433" cy="5535198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F409C09-AD2F-4394-83E2-6E66CB2F632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Wiktoria Panek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III</a:t>
            </a:r>
          </a:p>
        </p:txBody>
      </p:sp>
    </p:spTree>
    <p:extLst>
      <p:ext uri="{BB962C8B-B14F-4D97-AF65-F5344CB8AC3E}">
        <p14:creationId xmlns:p14="http://schemas.microsoft.com/office/powerpoint/2010/main" val="108816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2E2BA9FD-8E4B-487B-A815-011F3B19E4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59290" y="93307"/>
            <a:ext cx="4115511" cy="5516537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66D1285-0C88-4AAB-956C-A20167A9D98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Maja Michalec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II</a:t>
            </a:r>
          </a:p>
        </p:txBody>
      </p:sp>
    </p:spTree>
    <p:extLst>
      <p:ext uri="{BB962C8B-B14F-4D97-AF65-F5344CB8AC3E}">
        <p14:creationId xmlns:p14="http://schemas.microsoft.com/office/powerpoint/2010/main" val="52352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DD4CBD6D-5CE9-44CF-A17E-D60F714BD5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846034" y="749142"/>
            <a:ext cx="5505884" cy="4129412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80F6198-0E21-4699-A1B0-7F01D7D8740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Lena </a:t>
            </a:r>
            <a:b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Iciek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III</a:t>
            </a:r>
          </a:p>
        </p:txBody>
      </p:sp>
    </p:spTree>
    <p:extLst>
      <p:ext uri="{BB962C8B-B14F-4D97-AF65-F5344CB8AC3E}">
        <p14:creationId xmlns:p14="http://schemas.microsoft.com/office/powerpoint/2010/main" val="148832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951271" y="0"/>
            <a:ext cx="10289458" cy="5559891"/>
          </a:xfrm>
        </p:spPr>
        <p:txBody>
          <a:bodyPr rtlCol="0">
            <a:normAutofit/>
          </a:bodyPr>
          <a:lstStyle/>
          <a:p>
            <a:pPr algn="ctr" rtl="0"/>
            <a:r>
              <a:rPr lang="pl-PL" sz="3600" b="1" i="0" cap="none" dirty="0">
                <a:solidFill>
                  <a:srgbClr val="2F2F2F"/>
                </a:solidFill>
                <a:effectLst/>
                <a:latin typeface="Century Gothic" panose="020B0502020202020204" pitchFamily="34" charset="0"/>
              </a:rPr>
              <a:t>Bardzo cieszymy się, że najmłodsi uczniowie naszej szkoły tak chętnie i licznie wzięli udział w zorganizowanym przez nas konkursie plastycznym. Wszystkie dostarczone do nas prace są bardzo pomysłowe i kreatywne, dlatego zasługują na prezentację. </a:t>
            </a:r>
            <a:br>
              <a:rPr lang="pl-PL" sz="3600" b="1" i="0" cap="none" dirty="0">
                <a:solidFill>
                  <a:srgbClr val="2F2F2F"/>
                </a:solidFill>
                <a:effectLst/>
                <a:latin typeface="Century Gothic" panose="020B0502020202020204" pitchFamily="34" charset="0"/>
              </a:rPr>
            </a:br>
            <a:r>
              <a:rPr lang="pl-PL" sz="3600" b="1" i="0" cap="none" dirty="0">
                <a:solidFill>
                  <a:srgbClr val="2F2F2F"/>
                </a:solidFill>
                <a:effectLst/>
                <a:latin typeface="Century Gothic" panose="020B0502020202020204" pitchFamily="34" charset="0"/>
              </a:rPr>
              <a:t>Na kolejnych slajdach przedstawiamy zdjęcia wszystkich prac konkursowych. </a:t>
            </a:r>
            <a:br>
              <a:rPr lang="pl-PL" sz="3600" b="1" i="0" cap="none" dirty="0">
                <a:solidFill>
                  <a:srgbClr val="2F2F2F"/>
                </a:solidFill>
                <a:effectLst/>
                <a:latin typeface="Century Gothic" panose="020B0502020202020204" pitchFamily="34" charset="0"/>
              </a:rPr>
            </a:br>
            <a:r>
              <a:rPr lang="pl-PL" sz="3600" b="1" i="0" cap="none" dirty="0">
                <a:solidFill>
                  <a:srgbClr val="2F2F2F"/>
                </a:solidFill>
                <a:effectLst/>
                <a:latin typeface="Century Gothic" panose="020B0502020202020204" pitchFamily="34" charset="0"/>
              </a:rPr>
              <a:t>Zachęcamy do obejrzenia!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4038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tekst&#10;&#10;Opis wygenerowany automatycznie">
            <a:extLst>
              <a:ext uri="{FF2B5EF4-FFF2-40B4-BE49-F238E27FC236}">
                <a16:creationId xmlns:a16="http://schemas.microsoft.com/office/drawing/2014/main" id="{9D663F29-D8BD-473C-9872-65EA478895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34271" y="102256"/>
            <a:ext cx="4108835" cy="5507588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FC2CF93-5CF1-494D-9AB4-0E5CCA60D0B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Marcin Borys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II</a:t>
            </a:r>
          </a:p>
        </p:txBody>
      </p:sp>
    </p:spTree>
    <p:extLst>
      <p:ext uri="{BB962C8B-B14F-4D97-AF65-F5344CB8AC3E}">
        <p14:creationId xmlns:p14="http://schemas.microsoft.com/office/powerpoint/2010/main" val="365400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tekst&#10;&#10;Opis wygenerowany automatycznie">
            <a:extLst>
              <a:ext uri="{FF2B5EF4-FFF2-40B4-BE49-F238E27FC236}">
                <a16:creationId xmlns:a16="http://schemas.microsoft.com/office/drawing/2014/main" id="{35889238-8898-4AF7-99DF-0376E4836A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98172" y="109387"/>
            <a:ext cx="4103515" cy="5500457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76F0908-9A80-46DD-8956-39A513B272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Mikołaj Okruta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III</a:t>
            </a:r>
          </a:p>
        </p:txBody>
      </p:sp>
    </p:spTree>
    <p:extLst>
      <p:ext uri="{BB962C8B-B14F-4D97-AF65-F5344CB8AC3E}">
        <p14:creationId xmlns:p14="http://schemas.microsoft.com/office/powerpoint/2010/main" val="6395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tekst&#10;&#10;Opis wygenerowany automatycznie">
            <a:extLst>
              <a:ext uri="{FF2B5EF4-FFF2-40B4-BE49-F238E27FC236}">
                <a16:creationId xmlns:a16="http://schemas.microsoft.com/office/drawing/2014/main" id="{9A18D7B3-C4B5-4AA8-9C34-E2C814A714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70180" y="109387"/>
            <a:ext cx="4103515" cy="5500457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213F568-C836-4480-9F62-9125B684D4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Daniel </a:t>
            </a:r>
            <a:b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Miska 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III</a:t>
            </a:r>
          </a:p>
        </p:txBody>
      </p:sp>
    </p:spTree>
    <p:extLst>
      <p:ext uri="{BB962C8B-B14F-4D97-AF65-F5344CB8AC3E}">
        <p14:creationId xmlns:p14="http://schemas.microsoft.com/office/powerpoint/2010/main" val="15313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tekst, stacjonarne, koperta, akcesorium&#10;&#10;Opis wygenerowany automatycznie">
            <a:extLst>
              <a:ext uri="{FF2B5EF4-FFF2-40B4-BE49-F238E27FC236}">
                <a16:creationId xmlns:a16="http://schemas.microsoft.com/office/drawing/2014/main" id="{56CAA4E0-57E1-4C4F-8886-3081585886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34271" y="196936"/>
            <a:ext cx="4038201" cy="5412908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A538BB9-766F-4AF9-AB01-08DC0E7A57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Julia Harańczyk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II</a:t>
            </a:r>
          </a:p>
        </p:txBody>
      </p:sp>
    </p:spTree>
    <p:extLst>
      <p:ext uri="{BB962C8B-B14F-4D97-AF65-F5344CB8AC3E}">
        <p14:creationId xmlns:p14="http://schemas.microsoft.com/office/powerpoint/2010/main" val="307521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tekst, stacjonarne, koperta&#10;&#10;Opis wygenerowany automatycznie">
            <a:extLst>
              <a:ext uri="{FF2B5EF4-FFF2-40B4-BE49-F238E27FC236}">
                <a16:creationId xmlns:a16="http://schemas.microsoft.com/office/drawing/2014/main" id="{D39A344B-3176-4672-8569-F8AA7EE412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49334" y="96880"/>
            <a:ext cx="4112846" cy="5512964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FC6F582-9DC0-403F-9EDF-8A662847A24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Kuba Ćwiertnia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</a:t>
            </a:r>
          </a:p>
        </p:txBody>
      </p:sp>
    </p:spTree>
    <p:extLst>
      <p:ext uri="{BB962C8B-B14F-4D97-AF65-F5344CB8AC3E}">
        <p14:creationId xmlns:p14="http://schemas.microsoft.com/office/powerpoint/2010/main" val="277519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tkanina&#10;&#10;Opis wygenerowany automatycznie">
            <a:extLst>
              <a:ext uri="{FF2B5EF4-FFF2-40B4-BE49-F238E27FC236}">
                <a16:creationId xmlns:a16="http://schemas.microsoft.com/office/drawing/2014/main" id="{4DA49CA1-25A8-4E87-9CE2-C90AEF22C4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34271" y="100835"/>
            <a:ext cx="4176064" cy="5597704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2E95EA9-F7A7-4088-AEA2-6C1E101EFC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Aleks Harańczyk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</a:t>
            </a:r>
          </a:p>
        </p:txBody>
      </p:sp>
    </p:spTree>
    <p:extLst>
      <p:ext uri="{BB962C8B-B14F-4D97-AF65-F5344CB8AC3E}">
        <p14:creationId xmlns:p14="http://schemas.microsoft.com/office/powerpoint/2010/main" val="71924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tekst&#10;&#10;Opis wygenerowany automatycznie">
            <a:extLst>
              <a:ext uri="{FF2B5EF4-FFF2-40B4-BE49-F238E27FC236}">
                <a16:creationId xmlns:a16="http://schemas.microsoft.com/office/drawing/2014/main" id="{3482BCBF-0436-4148-89D7-CE980522FC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43373" y="84373"/>
            <a:ext cx="4122176" cy="5525471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899F456-18B8-4721-8AD8-68CA57E9AAF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Antoni Grygiel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II</a:t>
            </a:r>
          </a:p>
        </p:txBody>
      </p:sp>
    </p:spTree>
    <p:extLst>
      <p:ext uri="{BB962C8B-B14F-4D97-AF65-F5344CB8AC3E}">
        <p14:creationId xmlns:p14="http://schemas.microsoft.com/office/powerpoint/2010/main" val="115434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tekst, koperta&#10;&#10;Opis wygenerowany automatycznie">
            <a:extLst>
              <a:ext uri="{FF2B5EF4-FFF2-40B4-BE49-F238E27FC236}">
                <a16:creationId xmlns:a16="http://schemas.microsoft.com/office/drawing/2014/main" id="{E6425F14-A42C-44D1-8C09-98DD28FB3C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23529" y="108577"/>
            <a:ext cx="4104119" cy="5501267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7A854AF-86E2-460C-AE41-6A276CEAC9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Daria </a:t>
            </a:r>
            <a:b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Kępka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II</a:t>
            </a:r>
          </a:p>
        </p:txBody>
      </p:sp>
    </p:spTree>
    <p:extLst>
      <p:ext uri="{BB962C8B-B14F-4D97-AF65-F5344CB8AC3E}">
        <p14:creationId xmlns:p14="http://schemas.microsoft.com/office/powerpoint/2010/main" val="277078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tekst&#10;&#10;Opis wygenerowany automatycznie">
            <a:extLst>
              <a:ext uri="{FF2B5EF4-FFF2-40B4-BE49-F238E27FC236}">
                <a16:creationId xmlns:a16="http://schemas.microsoft.com/office/drawing/2014/main" id="{9C3C60E8-CB08-4D09-A57D-11FA6C36A1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23527" y="59360"/>
            <a:ext cx="4140837" cy="5550484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0D450E6-7CFC-4537-8E3F-EA45DC3C83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Dominika Bargiel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II</a:t>
            </a:r>
          </a:p>
        </p:txBody>
      </p:sp>
    </p:spTree>
    <p:extLst>
      <p:ext uri="{BB962C8B-B14F-4D97-AF65-F5344CB8AC3E}">
        <p14:creationId xmlns:p14="http://schemas.microsoft.com/office/powerpoint/2010/main" val="413303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tekst&#10;&#10;Opis wygenerowany automatycznie">
            <a:extLst>
              <a:ext uri="{FF2B5EF4-FFF2-40B4-BE49-F238E27FC236}">
                <a16:creationId xmlns:a16="http://schemas.microsoft.com/office/drawing/2014/main" id="{05C1762D-043E-4168-AB7C-5E11E82652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1160672" y="271150"/>
            <a:ext cx="4376058" cy="5494602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D3DB609-C31E-4DB3-AE63-7EEF5EB2404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Oliwia Hyrlik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II</a:t>
            </a:r>
          </a:p>
        </p:txBody>
      </p:sp>
    </p:spTree>
    <p:extLst>
      <p:ext uri="{BB962C8B-B14F-4D97-AF65-F5344CB8AC3E}">
        <p14:creationId xmlns:p14="http://schemas.microsoft.com/office/powerpoint/2010/main" val="89427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E46C455-9741-4124-9087-63A630B9EF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Aleksandra Pilarczyk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</a:t>
            </a:r>
          </a:p>
        </p:txBody>
      </p:sp>
      <p:pic>
        <p:nvPicPr>
          <p:cNvPr id="14" name="Symbol zastępczy zawartości 13" descr="Obraz zawierający wewnątrz, kolorowy, zdobione, kilka&#10;&#10;Opis wygenerowany automatycznie">
            <a:extLst>
              <a:ext uri="{FF2B5EF4-FFF2-40B4-BE49-F238E27FC236}">
                <a16:creationId xmlns:a16="http://schemas.microsoft.com/office/drawing/2014/main" id="{DC7EB686-6C63-45FB-99DF-2566E639CD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80694" y="111720"/>
            <a:ext cx="4103515" cy="5500457"/>
          </a:xfrm>
        </p:spPr>
      </p:pic>
    </p:spTree>
    <p:extLst>
      <p:ext uri="{BB962C8B-B14F-4D97-AF65-F5344CB8AC3E}">
        <p14:creationId xmlns:p14="http://schemas.microsoft.com/office/powerpoint/2010/main" val="205083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01833F7-DADE-4DB7-A497-50BCBAA22D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Hubert Kaczmarek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</a:t>
            </a:r>
          </a:p>
        </p:txBody>
      </p:sp>
      <p:pic>
        <p:nvPicPr>
          <p:cNvPr id="18" name="Symbol zastępczy zawartości 17" descr="Obraz zawierający koperta&#10;&#10;Opis wygenerowany automatycznie">
            <a:extLst>
              <a:ext uri="{FF2B5EF4-FFF2-40B4-BE49-F238E27FC236}">
                <a16:creationId xmlns:a16="http://schemas.microsoft.com/office/drawing/2014/main" id="{9217BE6A-A783-4CA8-BA4D-0060EE68D0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91719" y="108360"/>
            <a:ext cx="4104281" cy="5501484"/>
          </a:xfrm>
        </p:spPr>
      </p:pic>
    </p:spTree>
    <p:extLst>
      <p:ext uri="{BB962C8B-B14F-4D97-AF65-F5344CB8AC3E}">
        <p14:creationId xmlns:p14="http://schemas.microsoft.com/office/powerpoint/2010/main" val="138533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E75FAD90-C028-4C14-ADD7-534AD636B7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34271" y="169303"/>
            <a:ext cx="4058816" cy="5440541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95696FC-9CCD-43D7-A8E9-DE2A9E29833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Roksana Mikołajek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III</a:t>
            </a:r>
          </a:p>
        </p:txBody>
      </p:sp>
    </p:spTree>
    <p:extLst>
      <p:ext uri="{BB962C8B-B14F-4D97-AF65-F5344CB8AC3E}">
        <p14:creationId xmlns:p14="http://schemas.microsoft.com/office/powerpoint/2010/main" val="47419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tekst, wizytówka, stacjonarne, koperta&#10;&#10;Opis wygenerowany automatycznie">
            <a:extLst>
              <a:ext uri="{FF2B5EF4-FFF2-40B4-BE49-F238E27FC236}">
                <a16:creationId xmlns:a16="http://schemas.microsoft.com/office/drawing/2014/main" id="{F36D062A-36EF-4A2E-A9F4-6B01F55543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34271" y="90642"/>
            <a:ext cx="4117499" cy="5519202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A64FC99-09E1-4479-BE9B-3EC5795499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Aleksandra Cyganek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III</a:t>
            </a:r>
          </a:p>
        </p:txBody>
      </p:sp>
    </p:spTree>
    <p:extLst>
      <p:ext uri="{BB962C8B-B14F-4D97-AF65-F5344CB8AC3E}">
        <p14:creationId xmlns:p14="http://schemas.microsoft.com/office/powerpoint/2010/main" val="422965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0CB2A10-F091-40BE-9287-8027787F3DA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Kacper Małysiak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III</a:t>
            </a:r>
          </a:p>
        </p:txBody>
      </p:sp>
      <p:pic>
        <p:nvPicPr>
          <p:cNvPr id="14" name="Symbol zastępczy zawartości 13" descr="Obraz zawierający tekst&#10;&#10;Opis wygenerowany automatycznie">
            <a:extLst>
              <a:ext uri="{FF2B5EF4-FFF2-40B4-BE49-F238E27FC236}">
                <a16:creationId xmlns:a16="http://schemas.microsoft.com/office/drawing/2014/main" id="{D8B55AA7-91FD-412E-BD7D-F5682CBDCB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34271" y="20994"/>
            <a:ext cx="4215482" cy="5650540"/>
          </a:xfrm>
        </p:spPr>
      </p:pic>
    </p:spTree>
    <p:extLst>
      <p:ext uri="{BB962C8B-B14F-4D97-AF65-F5344CB8AC3E}">
        <p14:creationId xmlns:p14="http://schemas.microsoft.com/office/powerpoint/2010/main" val="30437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0AADAC7-6938-41E5-A8AE-636F6B942B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Bartek Kościelniak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II</a:t>
            </a:r>
          </a:p>
        </p:txBody>
      </p:sp>
      <p:pic>
        <p:nvPicPr>
          <p:cNvPr id="10" name="Symbol zastępczy zawartości 9" descr="Obraz zawierający stół, wewnątrz&#10;&#10;Opis wygenerowany automatycznie">
            <a:extLst>
              <a:ext uri="{FF2B5EF4-FFF2-40B4-BE49-F238E27FC236}">
                <a16:creationId xmlns:a16="http://schemas.microsoft.com/office/drawing/2014/main" id="{A45823A8-24DF-4331-9BF8-7957D35514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43609" y="46852"/>
            <a:ext cx="4150168" cy="5562992"/>
          </a:xfrm>
        </p:spPr>
      </p:pic>
    </p:spTree>
    <p:extLst>
      <p:ext uri="{BB962C8B-B14F-4D97-AF65-F5344CB8AC3E}">
        <p14:creationId xmlns:p14="http://schemas.microsoft.com/office/powerpoint/2010/main" val="394837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tekst&#10;&#10;Opis wygenerowany automatycznie">
            <a:extLst>
              <a:ext uri="{FF2B5EF4-FFF2-40B4-BE49-F238E27FC236}">
                <a16:creationId xmlns:a16="http://schemas.microsoft.com/office/drawing/2014/main" id="{EFD2BAA8-FF20-49F3-87ED-E34458E9B0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7584" y="119693"/>
            <a:ext cx="4019540" cy="5387895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DF73ADC-CB1E-4819-BFAA-009B4A4023C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Patryk Gołuszka 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II</a:t>
            </a:r>
          </a:p>
        </p:txBody>
      </p:sp>
    </p:spTree>
    <p:extLst>
      <p:ext uri="{BB962C8B-B14F-4D97-AF65-F5344CB8AC3E}">
        <p14:creationId xmlns:p14="http://schemas.microsoft.com/office/powerpoint/2010/main" val="345267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tekst, akcesorium&#10;&#10;Opis wygenerowany automatycznie">
            <a:extLst>
              <a:ext uri="{FF2B5EF4-FFF2-40B4-BE49-F238E27FC236}">
                <a16:creationId xmlns:a16="http://schemas.microsoft.com/office/drawing/2014/main" id="{AECE8DD3-C01B-420E-9AAD-98E3CB0803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99357" y="121895"/>
            <a:ext cx="4094184" cy="5487949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8B02E1E-99F0-45FE-9908-9BA377E296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Martyna Borys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III</a:t>
            </a:r>
          </a:p>
        </p:txBody>
      </p:sp>
    </p:spTree>
    <p:extLst>
      <p:ext uri="{BB962C8B-B14F-4D97-AF65-F5344CB8AC3E}">
        <p14:creationId xmlns:p14="http://schemas.microsoft.com/office/powerpoint/2010/main" val="178514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F77C17-9EE7-4343-AADD-ACD130D52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r>
              <a:rPr lang="pl-PL" sz="2000" cap="none" dirty="0">
                <a:latin typeface="Cavolini" panose="03000502040302020204" pitchFamily="66" charset="0"/>
                <a:cs typeface="Cavolini" panose="03000502040302020204" pitchFamily="66" charset="0"/>
              </a:rPr>
              <a:t>erdecznie gratulujemy wszystkim uczestnikom konkursu!</a:t>
            </a:r>
            <a:br>
              <a:rPr lang="pl-PL" sz="2000" cap="none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pl-PL" sz="2000" cap="none" dirty="0">
                <a:latin typeface="Cavolini" panose="03000502040302020204" pitchFamily="66" charset="0"/>
                <a:cs typeface="Cavolini" panose="03000502040302020204" pitchFamily="66" charset="0"/>
              </a:rPr>
              <a:t>Dziękujemy za Wasze zaangażowanie. Mamy nadzieję, że równie chętnie będziecie uczestniczyć w innych konkursach organizowanych przez naszą szkołę </a:t>
            </a:r>
            <a:r>
              <a:rPr lang="pl-PL" sz="2000" cap="none" dirty="0">
                <a:latin typeface="Cavolini" panose="03000502040302020204" pitchFamily="66" charset="0"/>
                <a:cs typeface="Cavolini" panose="03000502040302020204" pitchFamily="66" charset="0"/>
                <a:sym typeface="Wingdings" panose="05000000000000000000" pitchFamily="2" charset="2"/>
              </a:rPr>
              <a:t> </a:t>
            </a:r>
            <a:br>
              <a:rPr lang="pl-PL" sz="2000" b="1" cap="none" dirty="0">
                <a:latin typeface="Cavolini" panose="03000502040302020204" pitchFamily="66" charset="0"/>
                <a:cs typeface="Cavolini" panose="03000502040302020204" pitchFamily="66" charset="0"/>
                <a:sym typeface="Wingdings" panose="05000000000000000000" pitchFamily="2" charset="2"/>
              </a:rPr>
            </a:br>
            <a:br>
              <a:rPr lang="pl-PL" sz="2000" b="1" cap="none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pl-PL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Prezentację przygotowały organizatorki szkolnego konkursu plastycznego: „Kolorowe parasole-jesień nie musi być smutna”: Joanna Kinder i Beata Baca</a:t>
            </a:r>
            <a:br>
              <a:rPr lang="pl-PL" sz="2400" b="1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endParaRPr lang="pl-PL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88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9BA766C-D0D1-4F7D-A579-1883364731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Dominika Gąsiorek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III</a:t>
            </a:r>
          </a:p>
        </p:txBody>
      </p:sp>
      <p:pic>
        <p:nvPicPr>
          <p:cNvPr id="5" name="Symbol zastępczy zawartości 5">
            <a:extLst>
              <a:ext uri="{FF2B5EF4-FFF2-40B4-BE49-F238E27FC236}">
                <a16:creationId xmlns:a16="http://schemas.microsoft.com/office/drawing/2014/main" id="{DC14739D-226C-4C68-B218-1E87A7EFE2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84784" y="170913"/>
            <a:ext cx="4038200" cy="5412907"/>
          </a:xfrm>
          <a:noFill/>
        </p:spPr>
      </p:pic>
    </p:spTree>
    <p:extLst>
      <p:ext uri="{BB962C8B-B14F-4D97-AF65-F5344CB8AC3E}">
        <p14:creationId xmlns:p14="http://schemas.microsoft.com/office/powerpoint/2010/main" val="255636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tekst&#10;&#10;Opis wygenerowany automatycznie">
            <a:extLst>
              <a:ext uri="{FF2B5EF4-FFF2-40B4-BE49-F238E27FC236}">
                <a16:creationId xmlns:a16="http://schemas.microsoft.com/office/drawing/2014/main" id="{D564CBB4-ACF8-4BC3-9D0D-52A0EF2697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31829" y="102637"/>
            <a:ext cx="4245340" cy="5357509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7CAD82C-6B61-4546-8AE0-6A504E825B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Patryk Harańczyk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III</a:t>
            </a:r>
          </a:p>
        </p:txBody>
      </p:sp>
    </p:spTree>
    <p:extLst>
      <p:ext uri="{BB962C8B-B14F-4D97-AF65-F5344CB8AC3E}">
        <p14:creationId xmlns:p14="http://schemas.microsoft.com/office/powerpoint/2010/main" val="186730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 descr="Obraz zawierający mapa&#10;&#10;Opis wygenerowany automatycznie">
            <a:extLst>
              <a:ext uri="{FF2B5EF4-FFF2-40B4-BE49-F238E27FC236}">
                <a16:creationId xmlns:a16="http://schemas.microsoft.com/office/drawing/2014/main" id="{4792106D-AD45-4B16-A8CF-111053D56B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25083" y="22752"/>
            <a:ext cx="4189749" cy="5616048"/>
          </a:xfrm>
        </p:spPr>
      </p:pic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7FF215C-5741-45E1-B6DB-324C983093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7129" y="1593607"/>
            <a:ext cx="4480560" cy="349468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Aleksandra Lenart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</a:t>
            </a:r>
          </a:p>
        </p:txBody>
      </p:sp>
    </p:spTree>
    <p:extLst>
      <p:ext uri="{BB962C8B-B14F-4D97-AF65-F5344CB8AC3E}">
        <p14:creationId xmlns:p14="http://schemas.microsoft.com/office/powerpoint/2010/main" val="10590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B5C153D3-EAF2-4921-A8CC-E03EDCEF7C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34408" y="140341"/>
            <a:ext cx="4080423" cy="5469504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0BC5EC1-C07C-4CA7-B774-1CA665403B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Tomasz Wajdzik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II</a:t>
            </a:r>
          </a:p>
        </p:txBody>
      </p:sp>
    </p:spTree>
    <p:extLst>
      <p:ext uri="{BB962C8B-B14F-4D97-AF65-F5344CB8AC3E}">
        <p14:creationId xmlns:p14="http://schemas.microsoft.com/office/powerpoint/2010/main" val="398453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wewnątrz, zdobione&#10;&#10;Opis wygenerowany automatycznie">
            <a:extLst>
              <a:ext uri="{FF2B5EF4-FFF2-40B4-BE49-F238E27FC236}">
                <a16:creationId xmlns:a16="http://schemas.microsoft.com/office/drawing/2014/main" id="{125EE448-907C-4910-A52C-C54FC538EA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01471" y="102636"/>
            <a:ext cx="4108550" cy="5507207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2214127-331A-4493-93A6-FF61DC332D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Lena Wajdzik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III</a:t>
            </a:r>
          </a:p>
        </p:txBody>
      </p:sp>
    </p:spTree>
    <p:extLst>
      <p:ext uri="{BB962C8B-B14F-4D97-AF65-F5344CB8AC3E}">
        <p14:creationId xmlns:p14="http://schemas.microsoft.com/office/powerpoint/2010/main" val="27787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tekst, królowa, koperta&#10;&#10;Opis wygenerowany automatycznie">
            <a:extLst>
              <a:ext uri="{FF2B5EF4-FFF2-40B4-BE49-F238E27FC236}">
                <a16:creationId xmlns:a16="http://schemas.microsoft.com/office/drawing/2014/main" id="{EE5DFE76-22B0-4E37-A520-F647A37465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14466" y="207606"/>
            <a:ext cx="4030241" cy="5402238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EC3A415-A60F-4638-9790-57FA4F4D2BD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Wiktoria Harańczyk</a:t>
            </a:r>
          </a:p>
          <a:p>
            <a:pPr marL="45720" indent="0" algn="ctr">
              <a:buNone/>
            </a:pPr>
            <a:r>
              <a:rPr lang="pl-PL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klasa III</a:t>
            </a:r>
          </a:p>
        </p:txBody>
      </p:sp>
    </p:spTree>
    <p:extLst>
      <p:ext uri="{BB962C8B-B14F-4D97-AF65-F5344CB8AC3E}">
        <p14:creationId xmlns:p14="http://schemas.microsoft.com/office/powerpoint/2010/main" val="392500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owrót do szkoły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4352280_TF02895269.potx" id="{5F2C843B-E96F-43E1-92EC-DB53AF21F706}" vid="{E8D559C7-0723-450B-9EE6-983C02F9EFA9}"/>
    </a:ext>
  </a:extLst>
</a:theme>
</file>

<file path=ppt/theme/theme2.xml><?xml version="1.0" encoding="utf-8"?>
<a:theme xmlns:a="http://schemas.openxmlformats.org/drawingml/2006/main" name="Motyw pakietu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F5AFAE-B80F-42D3-94B4-729362BC1BCB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40262f94-9f35-4ac3-9a90-690165a166b7"/>
    <ds:schemaRef ds:uri="a4f35948-e619-41b3-aa29-22878b09cfd2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Prezentacja Jesień — zabawa i edukacja (panoramiczna)</Template>
  <TotalTime>108</TotalTime>
  <Words>263</Words>
  <Application>Microsoft Office PowerPoint</Application>
  <PresentationFormat>Panoramiczny</PresentationFormat>
  <Paragraphs>74</Paragraphs>
  <Slides>37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42" baseType="lpstr">
      <vt:lpstr>Arial</vt:lpstr>
      <vt:lpstr>Cambria</vt:lpstr>
      <vt:lpstr>Cavolini</vt:lpstr>
      <vt:lpstr>Century Gothic</vt:lpstr>
      <vt:lpstr>Powrót do szkoły 16x9</vt:lpstr>
      <vt:lpstr>Jesienny konkurs plastyczny dla uczniów  klas I-III</vt:lpstr>
      <vt:lpstr>Bardzo cieszymy się, że najmłodsi uczniowie naszej szkoły tak chętnie i licznie wzięli udział w zorganizowanym przez nas konkursie plastycznym. Wszystkie dostarczone do nas prace są bardzo pomysłowe i kreatywne, dlatego zasługują na prezentację.  Na kolejnych slajdach przedstawiamy zdjęcia wszystkich prac konkursowych.  Zachęcamy do obejrzenia!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Serdecznie gratulujemy wszystkim uczestnikom konkursu! Dziękujemy za Wasze zaangażowanie. Mamy nadzieję, że równie chętnie będziecie uczestniczyć w innych konkursach organizowanych przez naszą szkołę    Prezentację przygotowały organizatorki szkolnego konkursu plastycznego: „Kolorowe parasole-jesień nie musi być smutna”: Joanna Kinder i Beata Baca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Jesienny konkurs plastyczny dla uczniów  klas I-III</dc:title>
  <dc:creator>A. K.</dc:creator>
  <cp:lastModifiedBy>A. K.</cp:lastModifiedBy>
  <cp:revision>1</cp:revision>
  <dcterms:created xsi:type="dcterms:W3CDTF">2022-03-15T19:29:51Z</dcterms:created>
  <dcterms:modified xsi:type="dcterms:W3CDTF">2022-03-15T21:18:01Z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